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31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18" autoAdjust="0"/>
  </p:normalViewPr>
  <p:slideViewPr>
    <p:cSldViewPr>
      <p:cViewPr varScale="1">
        <p:scale>
          <a:sx n="70" d="100"/>
          <a:sy n="70" d="100"/>
        </p:scale>
        <p:origin x="-720" y="-10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109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3CE9A-08E1-4B05-9E26-A0976C62CD19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536CC-527B-4011-A25C-3362FCF8B76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536CC-527B-4011-A25C-3362FCF8B76C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2345435" y="5458967"/>
            <a:ext cx="2942843" cy="8686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32459" y="5458967"/>
            <a:ext cx="824484" cy="8686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576559" y="5458967"/>
            <a:ext cx="982979" cy="8686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140964" y="4628337"/>
            <a:ext cx="5905499" cy="4389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3194304" y="4643628"/>
            <a:ext cx="5803392" cy="336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839211" y="4226052"/>
            <a:ext cx="6649211" cy="1600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921507" y="4270248"/>
            <a:ext cx="6489700" cy="0"/>
          </a:xfrm>
          <a:custGeom>
            <a:avLst/>
            <a:gdLst/>
            <a:ahLst/>
            <a:cxnLst/>
            <a:rect l="l" t="t" r="r" b="b"/>
            <a:pathLst>
              <a:path w="6489700">
                <a:moveTo>
                  <a:pt x="0" y="0"/>
                </a:moveTo>
                <a:lnTo>
                  <a:pt x="6489700" y="0"/>
                </a:lnTo>
              </a:path>
            </a:pathLst>
          </a:custGeom>
          <a:ln w="57150">
            <a:solidFill>
              <a:srgbClr val="93CE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288279" y="0"/>
            <a:ext cx="1615440" cy="16169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6903719" y="5460491"/>
            <a:ext cx="2942844" cy="8671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45160" y="2308605"/>
            <a:ext cx="11101679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950"/>
              </a:lnSpc>
            </a:pPr>
            <a:r>
              <a:rPr spc="-590" dirty="0"/>
              <a:t>@</a:t>
            </a:r>
            <a:r>
              <a:rPr spc="-470" dirty="0"/>
              <a:t>m</a:t>
            </a:r>
            <a:r>
              <a:rPr spc="-330" dirty="0"/>
              <a:t>.cubr</a:t>
            </a:r>
            <a:r>
              <a:rPr spc="-405" dirty="0"/>
              <a:t>o</a:t>
            </a:r>
            <a:r>
              <a:rPr spc="-250" dirty="0"/>
              <a:t>_2020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990843"/>
            <a:ext cx="827531" cy="8671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205971" y="5980174"/>
            <a:ext cx="986027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950"/>
              </a:lnSpc>
            </a:pPr>
            <a:r>
              <a:rPr spc="-590" dirty="0"/>
              <a:t>@</a:t>
            </a:r>
            <a:r>
              <a:rPr spc="-470" dirty="0"/>
              <a:t>m</a:t>
            </a:r>
            <a:r>
              <a:rPr spc="-330" dirty="0"/>
              <a:t>.cubr</a:t>
            </a:r>
            <a:r>
              <a:rPr spc="-405" dirty="0"/>
              <a:t>o</a:t>
            </a:r>
            <a:r>
              <a:rPr spc="-250" dirty="0"/>
              <a:t>_2020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950"/>
              </a:lnSpc>
            </a:pPr>
            <a:r>
              <a:rPr spc="-590" dirty="0"/>
              <a:t>@</a:t>
            </a:r>
            <a:r>
              <a:rPr spc="-470" dirty="0"/>
              <a:t>m</a:t>
            </a:r>
            <a:r>
              <a:rPr spc="-330" dirty="0"/>
              <a:t>.cubr</a:t>
            </a:r>
            <a:r>
              <a:rPr spc="-405" dirty="0"/>
              <a:t>o</a:t>
            </a:r>
            <a:r>
              <a:rPr spc="-250" dirty="0"/>
              <a:t>_2020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950"/>
              </a:lnSpc>
            </a:pPr>
            <a:r>
              <a:rPr spc="-590" dirty="0"/>
              <a:t>@</a:t>
            </a:r>
            <a:r>
              <a:rPr spc="-470" dirty="0"/>
              <a:t>m</a:t>
            </a:r>
            <a:r>
              <a:rPr spc="-330" dirty="0"/>
              <a:t>.cubr</a:t>
            </a:r>
            <a:r>
              <a:rPr spc="-405" dirty="0"/>
              <a:t>o</a:t>
            </a:r>
            <a:r>
              <a:rPr spc="-250" dirty="0"/>
              <a:t>_2020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950"/>
              </a:lnSpc>
            </a:pPr>
            <a:r>
              <a:rPr spc="-590" dirty="0"/>
              <a:t>@</a:t>
            </a:r>
            <a:r>
              <a:rPr spc="-470" dirty="0"/>
              <a:t>m</a:t>
            </a:r>
            <a:r>
              <a:rPr spc="-330" dirty="0"/>
              <a:t>.cubr</a:t>
            </a:r>
            <a:r>
              <a:rPr spc="-405" dirty="0"/>
              <a:t>o</a:t>
            </a:r>
            <a:r>
              <a:rPr spc="-250" dirty="0"/>
              <a:t>_2020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64540" y="1022096"/>
            <a:ext cx="918654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2371" y="1393282"/>
            <a:ext cx="7263765" cy="273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rlito"/>
                <a:cs typeface="Carli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91936" y="6692039"/>
            <a:ext cx="1014095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1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ts val="1950"/>
              </a:lnSpc>
            </a:pPr>
            <a:r>
              <a:rPr spc="-590" dirty="0"/>
              <a:t>@</a:t>
            </a:r>
            <a:r>
              <a:rPr spc="-470" dirty="0"/>
              <a:t>m</a:t>
            </a:r>
            <a:r>
              <a:rPr spc="-330" dirty="0"/>
              <a:t>.cubr</a:t>
            </a:r>
            <a:r>
              <a:rPr spc="-405" dirty="0"/>
              <a:t>o</a:t>
            </a:r>
            <a:r>
              <a:rPr spc="-250" dirty="0"/>
              <a:t>_2020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8/29/2021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8.jpe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0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2.jpe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3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4.jpe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6.jpe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hyperlink" Target="https://dataprojectwebsoftware.blob.core.windows.net/software/escoresheetvolleyball/escoresheet_setup.exe" TargetMode="External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7.jpe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2.jpe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4.jpe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0.png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6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362200" y="5990844"/>
            <a:ext cx="2944367" cy="867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066800" y="2743200"/>
            <a:ext cx="9186545" cy="1354217"/>
          </a:xfrm>
        </p:spPr>
        <p:txBody>
          <a:bodyPr/>
          <a:lstStyle/>
          <a:p>
            <a:pPr algn="ctr"/>
            <a:r>
              <a:rPr lang="vi-VN" sz="4400" spc="-25" dirty="0" smtClean="0"/>
              <a:t>Uputs</a:t>
            </a:r>
            <a:r>
              <a:rPr lang="en-US" sz="4400" spc="-25" dirty="0" smtClean="0"/>
              <a:t>t</a:t>
            </a:r>
            <a:r>
              <a:rPr lang="vi-VN" sz="4400" spc="-25" dirty="0" smtClean="0"/>
              <a:t>va </a:t>
            </a:r>
            <a:r>
              <a:rPr lang="vi-VN" sz="4400" spc="-45" dirty="0" smtClean="0"/>
              <a:t>za </a:t>
            </a:r>
            <a:r>
              <a:rPr lang="vi-VN" sz="4400" spc="-10" dirty="0" smtClean="0"/>
              <a:t>vođenje </a:t>
            </a:r>
            <a:r>
              <a:rPr lang="vi-VN" sz="4400" spc="-25" dirty="0" smtClean="0"/>
              <a:t>elektronskog</a:t>
            </a:r>
            <a:r>
              <a:rPr lang="vi-VN" sz="4400" spc="50" dirty="0" smtClean="0"/>
              <a:t> </a:t>
            </a:r>
            <a:r>
              <a:rPr lang="vi-VN" sz="4400" spc="-20" dirty="0" smtClean="0"/>
              <a:t>zapisnika</a:t>
            </a:r>
            <a:endParaRPr 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894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15" dirty="0"/>
              <a:t>PO</a:t>
            </a:r>
            <a:r>
              <a:rPr spc="-590" dirty="0"/>
              <a:t>S</a:t>
            </a:r>
            <a:r>
              <a:rPr spc="-735" dirty="0"/>
              <a:t>T</a:t>
            </a:r>
            <a:r>
              <a:rPr spc="-525" dirty="0"/>
              <a:t>A</a:t>
            </a:r>
            <a:r>
              <a:rPr spc="-550" dirty="0"/>
              <a:t>VKE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2000" y="1143000"/>
            <a:ext cx="6440805" cy="123190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utakmici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koristite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tablete označite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polje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2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slici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IP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adresa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biti automatski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 generisana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Broj porta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password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mijenjati, ali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najčešće nema</a:t>
            </a:r>
            <a:r>
              <a:rPr sz="1800" spc="1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potrebe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21379" y="2837688"/>
            <a:ext cx="5056632" cy="29992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894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15" dirty="0"/>
              <a:t>PO</a:t>
            </a:r>
            <a:r>
              <a:rPr spc="-590" dirty="0"/>
              <a:t>S</a:t>
            </a:r>
            <a:r>
              <a:rPr spc="-735" dirty="0"/>
              <a:t>T</a:t>
            </a:r>
            <a:r>
              <a:rPr spc="-525" dirty="0"/>
              <a:t>A</a:t>
            </a:r>
            <a:r>
              <a:rPr spc="-550" dirty="0"/>
              <a:t>VKE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2000" y="1143000"/>
            <a:ext cx="987679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Pošto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u našim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takmičenjima još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uvijek ne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koristi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Video challenge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tehnologija,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15">
                <a:solidFill>
                  <a:srgbClr val="FFFFFF"/>
                </a:solidFill>
                <a:latin typeface="Carlito"/>
                <a:cs typeface="Carlito"/>
              </a:rPr>
              <a:t>postavkama</a:t>
            </a:r>
            <a:r>
              <a:rPr sz="1800" spc="26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smtClean="0">
                <a:solidFill>
                  <a:srgbClr val="FFFFFF"/>
                </a:solidFill>
                <a:latin typeface="Carlito"/>
                <a:cs typeface="Carlito"/>
              </a:rPr>
              <a:t>isključite</a:t>
            </a:r>
            <a:r>
              <a:rPr lang="en-US" sz="1800" spc="-10" dirty="0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mtClean="0">
                <a:solidFill>
                  <a:srgbClr val="FFFFFF"/>
                </a:solidFill>
                <a:latin typeface="Carlito"/>
                <a:cs typeface="Carlito"/>
              </a:rPr>
              <a:t>tu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opciju,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vas </a:t>
            </a:r>
            <a:r>
              <a:rPr sz="1800">
                <a:solidFill>
                  <a:srgbClr val="FFFFFF"/>
                </a:solidFill>
                <a:latin typeface="Carlito"/>
                <a:cs typeface="Carlito"/>
              </a:rPr>
              <a:t>ne</a:t>
            </a:r>
            <a:r>
              <a:rPr sz="1800" spc="3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smtClean="0">
                <a:solidFill>
                  <a:srgbClr val="FFFFFF"/>
                </a:solidFill>
                <a:latin typeface="Carlito"/>
                <a:cs typeface="Carlito"/>
              </a:rPr>
              <a:t>zbunjuje</a:t>
            </a:r>
            <a:r>
              <a:rPr lang="en-US" sz="1800" spc="-5" dirty="0" smtClean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69692" y="2433827"/>
            <a:ext cx="5641848" cy="3369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60172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2000" y="1828800"/>
            <a:ext cx="69291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Odabrati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opciju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učitavanja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utakmice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servera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pritisnuti</a:t>
            </a:r>
            <a:r>
              <a:rPr sz="1800" spc="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„Next“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408932" y="2289048"/>
            <a:ext cx="5975985" cy="3572510"/>
            <a:chOff x="4408932" y="2289048"/>
            <a:chExt cx="5975985" cy="3572510"/>
          </a:xfrm>
        </p:grpSpPr>
        <p:sp>
          <p:nvSpPr>
            <p:cNvPr id="10" name="object 10"/>
            <p:cNvSpPr/>
            <p:nvPr/>
          </p:nvSpPr>
          <p:spPr>
            <a:xfrm>
              <a:off x="4408932" y="2289048"/>
              <a:ext cx="5975604" cy="35722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10172" y="3867912"/>
              <a:ext cx="2360930" cy="1170940"/>
            </a:xfrm>
            <a:custGeom>
              <a:avLst/>
              <a:gdLst/>
              <a:ahLst/>
              <a:cxnLst/>
              <a:rect l="l" t="t" r="r" b="b"/>
              <a:pathLst>
                <a:path w="2360929" h="1170939">
                  <a:moveTo>
                    <a:pt x="0" y="107442"/>
                  </a:moveTo>
                  <a:lnTo>
                    <a:pt x="44187" y="62159"/>
                  </a:lnTo>
                  <a:lnTo>
                    <a:pt x="116618" y="36964"/>
                  </a:lnTo>
                  <a:lnTo>
                    <a:pt x="163520" y="26363"/>
                  </a:lnTo>
                  <a:lnTo>
                    <a:pt x="216566" y="17317"/>
                  </a:lnTo>
                  <a:lnTo>
                    <a:pt x="275020" y="9990"/>
                  </a:lnTo>
                  <a:lnTo>
                    <a:pt x="338149" y="4551"/>
                  </a:lnTo>
                  <a:lnTo>
                    <a:pt x="405216" y="1165"/>
                  </a:lnTo>
                  <a:lnTo>
                    <a:pt x="475487" y="0"/>
                  </a:lnTo>
                  <a:lnTo>
                    <a:pt x="545759" y="1165"/>
                  </a:lnTo>
                  <a:lnTo>
                    <a:pt x="612826" y="4551"/>
                  </a:lnTo>
                  <a:lnTo>
                    <a:pt x="675955" y="9990"/>
                  </a:lnTo>
                  <a:lnTo>
                    <a:pt x="734409" y="17317"/>
                  </a:lnTo>
                  <a:lnTo>
                    <a:pt x="787455" y="26363"/>
                  </a:lnTo>
                  <a:lnTo>
                    <a:pt x="834357" y="36964"/>
                  </a:lnTo>
                  <a:lnTo>
                    <a:pt x="874379" y="48951"/>
                  </a:lnTo>
                  <a:lnTo>
                    <a:pt x="930846" y="76422"/>
                  </a:lnTo>
                  <a:lnTo>
                    <a:pt x="950976" y="107442"/>
                  </a:lnTo>
                  <a:lnTo>
                    <a:pt x="945821" y="123312"/>
                  </a:lnTo>
                  <a:lnTo>
                    <a:pt x="906788" y="152724"/>
                  </a:lnTo>
                  <a:lnTo>
                    <a:pt x="834357" y="177919"/>
                  </a:lnTo>
                  <a:lnTo>
                    <a:pt x="787455" y="188520"/>
                  </a:lnTo>
                  <a:lnTo>
                    <a:pt x="734409" y="197566"/>
                  </a:lnTo>
                  <a:lnTo>
                    <a:pt x="675955" y="204893"/>
                  </a:lnTo>
                  <a:lnTo>
                    <a:pt x="612826" y="210332"/>
                  </a:lnTo>
                  <a:lnTo>
                    <a:pt x="545759" y="213718"/>
                  </a:lnTo>
                  <a:lnTo>
                    <a:pt x="475487" y="214883"/>
                  </a:lnTo>
                  <a:lnTo>
                    <a:pt x="405216" y="213718"/>
                  </a:lnTo>
                  <a:lnTo>
                    <a:pt x="338149" y="210332"/>
                  </a:lnTo>
                  <a:lnTo>
                    <a:pt x="275020" y="204893"/>
                  </a:lnTo>
                  <a:lnTo>
                    <a:pt x="216566" y="197566"/>
                  </a:lnTo>
                  <a:lnTo>
                    <a:pt x="163520" y="188520"/>
                  </a:lnTo>
                  <a:lnTo>
                    <a:pt x="116618" y="177919"/>
                  </a:lnTo>
                  <a:lnTo>
                    <a:pt x="76596" y="165932"/>
                  </a:lnTo>
                  <a:lnTo>
                    <a:pt x="20129" y="138461"/>
                  </a:lnTo>
                  <a:lnTo>
                    <a:pt x="0" y="107442"/>
                  </a:lnTo>
                  <a:close/>
                </a:path>
                <a:path w="2360929" h="1170939">
                  <a:moveTo>
                    <a:pt x="1341120" y="1006601"/>
                  </a:moveTo>
                  <a:lnTo>
                    <a:pt x="1359328" y="963069"/>
                  </a:lnTo>
                  <a:lnTo>
                    <a:pt x="1410715" y="923939"/>
                  </a:lnTo>
                  <a:lnTo>
                    <a:pt x="1447333" y="906514"/>
                  </a:lnTo>
                  <a:lnTo>
                    <a:pt x="1490424" y="890777"/>
                  </a:lnTo>
                  <a:lnTo>
                    <a:pt x="1539380" y="876925"/>
                  </a:lnTo>
                  <a:lnTo>
                    <a:pt x="1593595" y="865152"/>
                  </a:lnTo>
                  <a:lnTo>
                    <a:pt x="1652462" y="855654"/>
                  </a:lnTo>
                  <a:lnTo>
                    <a:pt x="1715373" y="848628"/>
                  </a:lnTo>
                  <a:lnTo>
                    <a:pt x="1781720" y="844268"/>
                  </a:lnTo>
                  <a:lnTo>
                    <a:pt x="1850898" y="842771"/>
                  </a:lnTo>
                  <a:lnTo>
                    <a:pt x="1920075" y="844268"/>
                  </a:lnTo>
                  <a:lnTo>
                    <a:pt x="1986422" y="848628"/>
                  </a:lnTo>
                  <a:lnTo>
                    <a:pt x="2049333" y="855654"/>
                  </a:lnTo>
                  <a:lnTo>
                    <a:pt x="2108200" y="865152"/>
                  </a:lnTo>
                  <a:lnTo>
                    <a:pt x="2162415" y="876925"/>
                  </a:lnTo>
                  <a:lnTo>
                    <a:pt x="2211371" y="890777"/>
                  </a:lnTo>
                  <a:lnTo>
                    <a:pt x="2254462" y="906514"/>
                  </a:lnTo>
                  <a:lnTo>
                    <a:pt x="2291079" y="923939"/>
                  </a:lnTo>
                  <a:lnTo>
                    <a:pt x="2342467" y="963069"/>
                  </a:lnTo>
                  <a:lnTo>
                    <a:pt x="2360676" y="1006601"/>
                  </a:lnTo>
                  <a:lnTo>
                    <a:pt x="2356022" y="1028820"/>
                  </a:lnTo>
                  <a:lnTo>
                    <a:pt x="2320617" y="1070348"/>
                  </a:lnTo>
                  <a:lnTo>
                    <a:pt x="2254462" y="1106689"/>
                  </a:lnTo>
                  <a:lnTo>
                    <a:pt x="2211371" y="1122426"/>
                  </a:lnTo>
                  <a:lnTo>
                    <a:pt x="2162415" y="1136278"/>
                  </a:lnTo>
                  <a:lnTo>
                    <a:pt x="2108200" y="1148051"/>
                  </a:lnTo>
                  <a:lnTo>
                    <a:pt x="2049333" y="1157549"/>
                  </a:lnTo>
                  <a:lnTo>
                    <a:pt x="1986422" y="1164575"/>
                  </a:lnTo>
                  <a:lnTo>
                    <a:pt x="1920075" y="1168935"/>
                  </a:lnTo>
                  <a:lnTo>
                    <a:pt x="1850898" y="1170432"/>
                  </a:lnTo>
                  <a:lnTo>
                    <a:pt x="1781720" y="1168935"/>
                  </a:lnTo>
                  <a:lnTo>
                    <a:pt x="1715373" y="1164575"/>
                  </a:lnTo>
                  <a:lnTo>
                    <a:pt x="1652462" y="1157549"/>
                  </a:lnTo>
                  <a:lnTo>
                    <a:pt x="1593596" y="1148051"/>
                  </a:lnTo>
                  <a:lnTo>
                    <a:pt x="1539380" y="1136278"/>
                  </a:lnTo>
                  <a:lnTo>
                    <a:pt x="1490424" y="1122426"/>
                  </a:lnTo>
                  <a:lnTo>
                    <a:pt x="1447333" y="1106689"/>
                  </a:lnTo>
                  <a:lnTo>
                    <a:pt x="1410716" y="1089264"/>
                  </a:lnTo>
                  <a:lnTo>
                    <a:pt x="1359328" y="1050134"/>
                  </a:lnTo>
                  <a:lnTo>
                    <a:pt x="1341120" y="1006601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7084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 smtClean="0"/>
              <a:t>POČETAK</a:t>
            </a:r>
            <a:r>
              <a:rPr lang="en-US" spc="-580" dirty="0" smtClean="0"/>
              <a:t>  </a:t>
            </a:r>
            <a:r>
              <a:rPr spc="-265" smtClean="0"/>
              <a:t> </a:t>
            </a:r>
            <a:r>
              <a:rPr spc="-430" smtClean="0"/>
              <a:t>UTAK</a:t>
            </a:r>
            <a:r>
              <a:rPr lang="en-US" spc="-430" dirty="0" smtClean="0"/>
              <a:t>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1981200"/>
            <a:ext cx="5813425" cy="160274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Unesite pristupne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podatke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koje 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dobili od</a:t>
            </a:r>
            <a:r>
              <a:rPr sz="1800" spc="10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OSBiH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Obratite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pažnju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prilikom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odabira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Saveza izaberete</a:t>
            </a:r>
            <a:r>
              <a:rPr sz="1800" spc="9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OSBiH</a:t>
            </a:r>
            <a:endParaRPr sz="1800">
              <a:latin typeface="Carlito"/>
              <a:cs typeface="Carlito"/>
            </a:endParaRPr>
          </a:p>
          <a:p>
            <a:pPr marL="756285" lvl="1" indent="-287020">
              <a:lnSpc>
                <a:spcPct val="100000"/>
              </a:lnSpc>
              <a:spcBef>
                <a:spcPts val="102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1600" spc="-15" dirty="0">
                <a:solidFill>
                  <a:srgbClr val="FFFFFF"/>
                </a:solidFill>
                <a:latin typeface="Carlito"/>
                <a:cs typeface="Carlito"/>
              </a:rPr>
              <a:t>Volleyball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Federeation </a:t>
            </a:r>
            <a:r>
              <a:rPr sz="1600" spc="-5" dirty="0">
                <a:solidFill>
                  <a:srgbClr val="FFFFFF"/>
                </a:solidFill>
                <a:latin typeface="Carlito"/>
                <a:cs typeface="Carlito"/>
              </a:rPr>
              <a:t>of Bosnia and</a:t>
            </a:r>
            <a:r>
              <a:rPr sz="1600" spc="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Herzegovina</a:t>
            </a:r>
            <a:endParaRPr sz="16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7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unesete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podatke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„Next“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665595" y="2133600"/>
            <a:ext cx="5526405" cy="3299460"/>
            <a:chOff x="5888735" y="2508504"/>
            <a:chExt cx="5526405" cy="3299460"/>
          </a:xfrm>
        </p:grpSpPr>
        <p:sp>
          <p:nvSpPr>
            <p:cNvPr id="10" name="object 10"/>
            <p:cNvSpPr/>
            <p:nvPr/>
          </p:nvSpPr>
          <p:spPr>
            <a:xfrm>
              <a:off x="5888735" y="2508504"/>
              <a:ext cx="5526023" cy="32994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04759" y="3675888"/>
              <a:ext cx="2566670" cy="1356360"/>
            </a:xfrm>
            <a:custGeom>
              <a:avLst/>
              <a:gdLst/>
              <a:ahLst/>
              <a:cxnLst/>
              <a:rect l="l" t="t" r="r" b="b"/>
              <a:pathLst>
                <a:path w="2566670" h="1356360">
                  <a:moveTo>
                    <a:pt x="0" y="107442"/>
                  </a:moveTo>
                  <a:lnTo>
                    <a:pt x="45781" y="76422"/>
                  </a:lnTo>
                  <a:lnTo>
                    <a:pt x="100499" y="62159"/>
                  </a:lnTo>
                  <a:lnTo>
                    <a:pt x="174205" y="48951"/>
                  </a:lnTo>
                  <a:lnTo>
                    <a:pt x="217655" y="42794"/>
                  </a:lnTo>
                  <a:lnTo>
                    <a:pt x="265225" y="36964"/>
                  </a:lnTo>
                  <a:lnTo>
                    <a:pt x="316706" y="31480"/>
                  </a:lnTo>
                  <a:lnTo>
                    <a:pt x="371888" y="26363"/>
                  </a:lnTo>
                  <a:lnTo>
                    <a:pt x="430562" y="21635"/>
                  </a:lnTo>
                  <a:lnTo>
                    <a:pt x="492519" y="17317"/>
                  </a:lnTo>
                  <a:lnTo>
                    <a:pt x="557550" y="13428"/>
                  </a:lnTo>
                  <a:lnTo>
                    <a:pt x="625446" y="9990"/>
                  </a:lnTo>
                  <a:lnTo>
                    <a:pt x="695998" y="7024"/>
                  </a:lnTo>
                  <a:lnTo>
                    <a:pt x="768997" y="4551"/>
                  </a:lnTo>
                  <a:lnTo>
                    <a:pt x="844234" y="2591"/>
                  </a:lnTo>
                  <a:lnTo>
                    <a:pt x="921499" y="1165"/>
                  </a:lnTo>
                  <a:lnTo>
                    <a:pt x="1000583" y="294"/>
                  </a:lnTo>
                  <a:lnTo>
                    <a:pt x="1081278" y="0"/>
                  </a:lnTo>
                  <a:lnTo>
                    <a:pt x="1161972" y="294"/>
                  </a:lnTo>
                  <a:lnTo>
                    <a:pt x="1241056" y="1165"/>
                  </a:lnTo>
                  <a:lnTo>
                    <a:pt x="1318321" y="2591"/>
                  </a:lnTo>
                  <a:lnTo>
                    <a:pt x="1393558" y="4551"/>
                  </a:lnTo>
                  <a:lnTo>
                    <a:pt x="1466557" y="7024"/>
                  </a:lnTo>
                  <a:lnTo>
                    <a:pt x="1537109" y="9990"/>
                  </a:lnTo>
                  <a:lnTo>
                    <a:pt x="1605005" y="13428"/>
                  </a:lnTo>
                  <a:lnTo>
                    <a:pt x="1670036" y="17317"/>
                  </a:lnTo>
                  <a:lnTo>
                    <a:pt x="1731993" y="21635"/>
                  </a:lnTo>
                  <a:lnTo>
                    <a:pt x="1790667" y="26363"/>
                  </a:lnTo>
                  <a:lnTo>
                    <a:pt x="1845849" y="31480"/>
                  </a:lnTo>
                  <a:lnTo>
                    <a:pt x="1897330" y="36964"/>
                  </a:lnTo>
                  <a:lnTo>
                    <a:pt x="1944900" y="42794"/>
                  </a:lnTo>
                  <a:lnTo>
                    <a:pt x="1988350" y="48951"/>
                  </a:lnTo>
                  <a:lnTo>
                    <a:pt x="2027472" y="55413"/>
                  </a:lnTo>
                  <a:lnTo>
                    <a:pt x="2091893" y="69169"/>
                  </a:lnTo>
                  <a:lnTo>
                    <a:pt x="2136490" y="83896"/>
                  </a:lnTo>
                  <a:lnTo>
                    <a:pt x="2162556" y="107442"/>
                  </a:lnTo>
                  <a:lnTo>
                    <a:pt x="2159590" y="115456"/>
                  </a:lnTo>
                  <a:lnTo>
                    <a:pt x="2116774" y="138461"/>
                  </a:lnTo>
                  <a:lnTo>
                    <a:pt x="2062056" y="152724"/>
                  </a:lnTo>
                  <a:lnTo>
                    <a:pt x="1988350" y="165932"/>
                  </a:lnTo>
                  <a:lnTo>
                    <a:pt x="1944900" y="172089"/>
                  </a:lnTo>
                  <a:lnTo>
                    <a:pt x="1897330" y="177919"/>
                  </a:lnTo>
                  <a:lnTo>
                    <a:pt x="1845849" y="183403"/>
                  </a:lnTo>
                  <a:lnTo>
                    <a:pt x="1790667" y="188520"/>
                  </a:lnTo>
                  <a:lnTo>
                    <a:pt x="1731993" y="193248"/>
                  </a:lnTo>
                  <a:lnTo>
                    <a:pt x="1670036" y="197566"/>
                  </a:lnTo>
                  <a:lnTo>
                    <a:pt x="1605005" y="201455"/>
                  </a:lnTo>
                  <a:lnTo>
                    <a:pt x="1537109" y="204893"/>
                  </a:lnTo>
                  <a:lnTo>
                    <a:pt x="1466557" y="207859"/>
                  </a:lnTo>
                  <a:lnTo>
                    <a:pt x="1393558" y="210332"/>
                  </a:lnTo>
                  <a:lnTo>
                    <a:pt x="1318321" y="212292"/>
                  </a:lnTo>
                  <a:lnTo>
                    <a:pt x="1241056" y="213718"/>
                  </a:lnTo>
                  <a:lnTo>
                    <a:pt x="1161972" y="214589"/>
                  </a:lnTo>
                  <a:lnTo>
                    <a:pt x="1081278" y="214884"/>
                  </a:lnTo>
                  <a:lnTo>
                    <a:pt x="1000583" y="214589"/>
                  </a:lnTo>
                  <a:lnTo>
                    <a:pt x="921499" y="213718"/>
                  </a:lnTo>
                  <a:lnTo>
                    <a:pt x="844234" y="212292"/>
                  </a:lnTo>
                  <a:lnTo>
                    <a:pt x="768997" y="210332"/>
                  </a:lnTo>
                  <a:lnTo>
                    <a:pt x="695998" y="207859"/>
                  </a:lnTo>
                  <a:lnTo>
                    <a:pt x="625446" y="204893"/>
                  </a:lnTo>
                  <a:lnTo>
                    <a:pt x="557550" y="201455"/>
                  </a:lnTo>
                  <a:lnTo>
                    <a:pt x="492519" y="197566"/>
                  </a:lnTo>
                  <a:lnTo>
                    <a:pt x="430562" y="193248"/>
                  </a:lnTo>
                  <a:lnTo>
                    <a:pt x="371888" y="188520"/>
                  </a:lnTo>
                  <a:lnTo>
                    <a:pt x="316706" y="183403"/>
                  </a:lnTo>
                  <a:lnTo>
                    <a:pt x="265225" y="177919"/>
                  </a:lnTo>
                  <a:lnTo>
                    <a:pt x="217655" y="172089"/>
                  </a:lnTo>
                  <a:lnTo>
                    <a:pt x="174205" y="165932"/>
                  </a:lnTo>
                  <a:lnTo>
                    <a:pt x="135083" y="159470"/>
                  </a:lnTo>
                  <a:lnTo>
                    <a:pt x="70662" y="145714"/>
                  </a:lnTo>
                  <a:lnTo>
                    <a:pt x="26065" y="130987"/>
                  </a:lnTo>
                  <a:lnTo>
                    <a:pt x="0" y="107442"/>
                  </a:lnTo>
                  <a:close/>
                </a:path>
                <a:path w="2566670" h="1356360">
                  <a:moveTo>
                    <a:pt x="1760220" y="1228344"/>
                  </a:moveTo>
                  <a:lnTo>
                    <a:pt x="1780769" y="1187866"/>
                  </a:lnTo>
                  <a:lnTo>
                    <a:pt x="1837992" y="1152723"/>
                  </a:lnTo>
                  <a:lnTo>
                    <a:pt x="1878282" y="1137808"/>
                  </a:lnTo>
                  <a:lnTo>
                    <a:pt x="1925250" y="1125016"/>
                  </a:lnTo>
                  <a:lnTo>
                    <a:pt x="1978068" y="1114609"/>
                  </a:lnTo>
                  <a:lnTo>
                    <a:pt x="2035905" y="1106850"/>
                  </a:lnTo>
                  <a:lnTo>
                    <a:pt x="2097931" y="1102002"/>
                  </a:lnTo>
                  <a:lnTo>
                    <a:pt x="2163318" y="1100328"/>
                  </a:lnTo>
                  <a:lnTo>
                    <a:pt x="2228704" y="1102002"/>
                  </a:lnTo>
                  <a:lnTo>
                    <a:pt x="2290730" y="1106850"/>
                  </a:lnTo>
                  <a:lnTo>
                    <a:pt x="2348567" y="1114609"/>
                  </a:lnTo>
                  <a:lnTo>
                    <a:pt x="2401385" y="1125016"/>
                  </a:lnTo>
                  <a:lnTo>
                    <a:pt x="2448353" y="1137808"/>
                  </a:lnTo>
                  <a:lnTo>
                    <a:pt x="2488643" y="1152723"/>
                  </a:lnTo>
                  <a:lnTo>
                    <a:pt x="2545866" y="1187866"/>
                  </a:lnTo>
                  <a:lnTo>
                    <a:pt x="2566416" y="1228344"/>
                  </a:lnTo>
                  <a:lnTo>
                    <a:pt x="2561140" y="1249118"/>
                  </a:lnTo>
                  <a:lnTo>
                    <a:pt x="2521424" y="1287191"/>
                  </a:lnTo>
                  <a:lnTo>
                    <a:pt x="2448353" y="1318879"/>
                  </a:lnTo>
                  <a:lnTo>
                    <a:pt x="2401385" y="1331671"/>
                  </a:lnTo>
                  <a:lnTo>
                    <a:pt x="2348567" y="1342078"/>
                  </a:lnTo>
                  <a:lnTo>
                    <a:pt x="2290730" y="1349837"/>
                  </a:lnTo>
                  <a:lnTo>
                    <a:pt x="2228704" y="1354685"/>
                  </a:lnTo>
                  <a:lnTo>
                    <a:pt x="2163318" y="1356360"/>
                  </a:lnTo>
                  <a:lnTo>
                    <a:pt x="2097931" y="1354685"/>
                  </a:lnTo>
                  <a:lnTo>
                    <a:pt x="2035905" y="1349837"/>
                  </a:lnTo>
                  <a:lnTo>
                    <a:pt x="1978068" y="1342078"/>
                  </a:lnTo>
                  <a:lnTo>
                    <a:pt x="1925250" y="1331671"/>
                  </a:lnTo>
                  <a:lnTo>
                    <a:pt x="1878282" y="1318879"/>
                  </a:lnTo>
                  <a:lnTo>
                    <a:pt x="1837992" y="1303964"/>
                  </a:lnTo>
                  <a:lnTo>
                    <a:pt x="1780769" y="1268821"/>
                  </a:lnTo>
                  <a:lnTo>
                    <a:pt x="1760220" y="1228344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45694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900885"/>
            <a:ext cx="30054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 takmičenje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liste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41392" y="914400"/>
            <a:ext cx="7150608" cy="4280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4569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872741"/>
            <a:ext cx="2842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 utakmicu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liste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724400" y="1143000"/>
            <a:ext cx="6979920" cy="4163695"/>
            <a:chOff x="4526279" y="1630679"/>
            <a:chExt cx="6979920" cy="4163695"/>
          </a:xfrm>
        </p:grpSpPr>
        <p:sp>
          <p:nvSpPr>
            <p:cNvPr id="10" name="object 10"/>
            <p:cNvSpPr/>
            <p:nvPr/>
          </p:nvSpPr>
          <p:spPr>
            <a:xfrm>
              <a:off x="4526279" y="1630679"/>
              <a:ext cx="6979920" cy="416356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961120" y="4546091"/>
              <a:ext cx="806450" cy="254635"/>
            </a:xfrm>
            <a:custGeom>
              <a:avLst/>
              <a:gdLst/>
              <a:ahLst/>
              <a:cxnLst/>
              <a:rect l="l" t="t" r="r" b="b"/>
              <a:pathLst>
                <a:path w="806450" h="254635">
                  <a:moveTo>
                    <a:pt x="0" y="127253"/>
                  </a:moveTo>
                  <a:lnTo>
                    <a:pt x="25218" y="82870"/>
                  </a:lnTo>
                  <a:lnTo>
                    <a:pt x="94801" y="45286"/>
                  </a:lnTo>
                  <a:lnTo>
                    <a:pt x="143384" y="29944"/>
                  </a:lnTo>
                  <a:lnTo>
                    <a:pt x="199644" y="17384"/>
                  </a:lnTo>
                  <a:lnTo>
                    <a:pt x="262441" y="7967"/>
                  </a:lnTo>
                  <a:lnTo>
                    <a:pt x="330639" y="2051"/>
                  </a:lnTo>
                  <a:lnTo>
                    <a:pt x="403098" y="0"/>
                  </a:lnTo>
                  <a:lnTo>
                    <a:pt x="475556" y="2051"/>
                  </a:lnTo>
                  <a:lnTo>
                    <a:pt x="543754" y="7967"/>
                  </a:lnTo>
                  <a:lnTo>
                    <a:pt x="606551" y="17384"/>
                  </a:lnTo>
                  <a:lnTo>
                    <a:pt x="662811" y="29944"/>
                  </a:lnTo>
                  <a:lnTo>
                    <a:pt x="711394" y="45286"/>
                  </a:lnTo>
                  <a:lnTo>
                    <a:pt x="751162" y="63048"/>
                  </a:lnTo>
                  <a:lnTo>
                    <a:pt x="799701" y="104392"/>
                  </a:lnTo>
                  <a:lnTo>
                    <a:pt x="806196" y="127253"/>
                  </a:lnTo>
                  <a:lnTo>
                    <a:pt x="799701" y="150115"/>
                  </a:lnTo>
                  <a:lnTo>
                    <a:pt x="751162" y="191459"/>
                  </a:lnTo>
                  <a:lnTo>
                    <a:pt x="711394" y="209221"/>
                  </a:lnTo>
                  <a:lnTo>
                    <a:pt x="662811" y="224563"/>
                  </a:lnTo>
                  <a:lnTo>
                    <a:pt x="606551" y="237123"/>
                  </a:lnTo>
                  <a:lnTo>
                    <a:pt x="543754" y="246540"/>
                  </a:lnTo>
                  <a:lnTo>
                    <a:pt x="475556" y="252456"/>
                  </a:lnTo>
                  <a:lnTo>
                    <a:pt x="403098" y="254507"/>
                  </a:lnTo>
                  <a:lnTo>
                    <a:pt x="330639" y="252456"/>
                  </a:lnTo>
                  <a:lnTo>
                    <a:pt x="262441" y="246540"/>
                  </a:lnTo>
                  <a:lnTo>
                    <a:pt x="199644" y="237123"/>
                  </a:lnTo>
                  <a:lnTo>
                    <a:pt x="143384" y="224563"/>
                  </a:lnTo>
                  <a:lnTo>
                    <a:pt x="94801" y="209221"/>
                  </a:lnTo>
                  <a:lnTo>
                    <a:pt x="55033" y="191459"/>
                  </a:lnTo>
                  <a:lnTo>
                    <a:pt x="6494" y="150115"/>
                  </a:lnTo>
                  <a:lnTo>
                    <a:pt x="0" y="127253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5483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450561"/>
            <a:ext cx="9477375" cy="150558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Sistem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obaviti provjeru brzine</a:t>
            </a:r>
            <a:r>
              <a:rPr sz="1800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interneta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05"/>
              </a:spcBef>
              <a:buClr>
                <a:srgbClr val="FFFFF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POTRUDITE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SE </a:t>
            </a:r>
            <a:r>
              <a:rPr sz="1800" spc="-15" dirty="0">
                <a:solidFill>
                  <a:srgbClr val="FF0000"/>
                </a:solidFill>
                <a:latin typeface="Carlito"/>
                <a:cs typeface="Carlito"/>
              </a:rPr>
              <a:t>DA </a:t>
            </a:r>
            <a:r>
              <a:rPr sz="1800" spc="-30" dirty="0">
                <a:solidFill>
                  <a:srgbClr val="FF0000"/>
                </a:solidFill>
                <a:latin typeface="Carlito"/>
                <a:cs typeface="Carlito"/>
              </a:rPr>
              <a:t>VAM </a:t>
            </a:r>
            <a:r>
              <a:rPr sz="1800" spc="-15" dirty="0">
                <a:solidFill>
                  <a:srgbClr val="FF0000"/>
                </a:solidFill>
                <a:latin typeface="Carlito"/>
                <a:cs typeface="Carlito"/>
              </a:rPr>
              <a:t>LAPTOP </a:t>
            </a:r>
            <a:r>
              <a:rPr sz="1800" spc="-30" dirty="0">
                <a:solidFill>
                  <a:srgbClr val="FF0000"/>
                </a:solidFill>
                <a:latin typeface="Carlito"/>
                <a:cs typeface="Carlito"/>
              </a:rPr>
              <a:t>TOKOM </a:t>
            </a:r>
            <a:r>
              <a:rPr sz="1800" spc="-20" dirty="0">
                <a:solidFill>
                  <a:srgbClr val="FF0000"/>
                </a:solidFill>
                <a:latin typeface="Carlito"/>
                <a:cs typeface="Carlito"/>
              </a:rPr>
              <a:t>UTAKMICE </a:t>
            </a:r>
            <a:r>
              <a:rPr sz="1800" dirty="0">
                <a:solidFill>
                  <a:srgbClr val="FF0000"/>
                </a:solidFill>
                <a:latin typeface="Carlito"/>
                <a:cs typeface="Carlito"/>
              </a:rPr>
              <a:t>BUDE </a:t>
            </a: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POVEZAN </a:t>
            </a:r>
            <a:r>
              <a:rPr sz="1800" dirty="0">
                <a:solidFill>
                  <a:srgbClr val="FF0000"/>
                </a:solidFill>
                <a:latin typeface="Carlito"/>
                <a:cs typeface="Carlito"/>
              </a:rPr>
              <a:t>NA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PUNjAČ, </a:t>
            </a:r>
            <a:r>
              <a:rPr sz="1800" dirty="0">
                <a:solidFill>
                  <a:srgbClr val="FF0000"/>
                </a:solidFill>
                <a:latin typeface="Carlito"/>
                <a:cs typeface="Carlito"/>
              </a:rPr>
              <a:t>A NA INTERNET</a:t>
            </a:r>
            <a:r>
              <a:rPr sz="1800" spc="140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SE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POVEŽITE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PUTEM</a:t>
            </a:r>
            <a:r>
              <a:rPr sz="1800" spc="1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0000"/>
                </a:solidFill>
                <a:latin typeface="Carlito"/>
                <a:cs typeface="Carlito"/>
              </a:rPr>
              <a:t>KABLA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Clr>
                <a:srgbClr val="FFFFFF"/>
              </a:buClr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0000"/>
                </a:solidFill>
                <a:latin typeface="Carlito"/>
                <a:cs typeface="Carlito"/>
              </a:rPr>
              <a:t>IZBJEGAVAJTE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BEŽIČNE</a:t>
            </a:r>
            <a:r>
              <a:rPr sz="1800" spc="-3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MREŽE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34000" y="2286000"/>
            <a:ext cx="5768340" cy="3429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4569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 smtClean="0"/>
              <a:t>POČETAK</a:t>
            </a:r>
            <a:r>
              <a:rPr lang="en-US" spc="-580" dirty="0" smtClean="0"/>
              <a:t> </a:t>
            </a:r>
            <a:r>
              <a:rPr spc="-265" smtClean="0"/>
              <a:t> </a:t>
            </a:r>
            <a:r>
              <a:rPr spc="-430" dirty="0"/>
              <a:t>UTAKMICE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73100" y="1492123"/>
            <a:ext cx="367665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Popunjavanje informacija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utakmici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završite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„Ok“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846320" y="1601724"/>
            <a:ext cx="7356475" cy="4206240"/>
            <a:chOff x="4846320" y="1601724"/>
            <a:chExt cx="7356475" cy="4206240"/>
          </a:xfrm>
        </p:grpSpPr>
        <p:sp>
          <p:nvSpPr>
            <p:cNvPr id="10" name="object 10"/>
            <p:cNvSpPr/>
            <p:nvPr/>
          </p:nvSpPr>
          <p:spPr>
            <a:xfrm>
              <a:off x="4846320" y="1601724"/>
              <a:ext cx="7051548" cy="42062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12602" y="2442210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59" h="463550">
                  <a:moveTo>
                    <a:pt x="1280159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1280159" y="463296"/>
                  </a:lnTo>
                  <a:lnTo>
                    <a:pt x="1280159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912602" y="2442210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59" h="463550">
                  <a:moveTo>
                    <a:pt x="0" y="463296"/>
                  </a:moveTo>
                  <a:lnTo>
                    <a:pt x="1280159" y="463296"/>
                  </a:lnTo>
                  <a:lnTo>
                    <a:pt x="1280159" y="0"/>
                  </a:lnTo>
                  <a:lnTo>
                    <a:pt x="0" y="0"/>
                  </a:lnTo>
                  <a:lnTo>
                    <a:pt x="0" y="463296"/>
                  </a:lnTo>
                  <a:close/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643870" y="2564638"/>
              <a:ext cx="250825" cy="478790"/>
            </a:xfrm>
            <a:custGeom>
              <a:avLst/>
              <a:gdLst/>
              <a:ahLst/>
              <a:cxnLst/>
              <a:rect l="l" t="t" r="r" b="b"/>
              <a:pathLst>
                <a:path w="250825" h="478789">
                  <a:moveTo>
                    <a:pt x="250825" y="0"/>
                  </a:moveTo>
                  <a:lnTo>
                    <a:pt x="0" y="47866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922127" y="2483612"/>
            <a:ext cx="127063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03860" marR="298450" indent="-108585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Odabir</a:t>
            </a:r>
            <a:r>
              <a:rPr sz="110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boje 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dresova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302377" y="2432685"/>
            <a:ext cx="1871980" cy="629285"/>
            <a:chOff x="5302377" y="2432685"/>
            <a:chExt cx="1871980" cy="629285"/>
          </a:xfrm>
        </p:grpSpPr>
        <p:sp>
          <p:nvSpPr>
            <p:cNvPr id="16" name="object 16"/>
            <p:cNvSpPr/>
            <p:nvPr/>
          </p:nvSpPr>
          <p:spPr>
            <a:xfrm>
              <a:off x="5311902" y="2442210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59" h="463550">
                  <a:moveTo>
                    <a:pt x="1280159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1280159" y="463296"/>
                  </a:lnTo>
                  <a:lnTo>
                    <a:pt x="1280159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11902" y="2442210"/>
              <a:ext cx="1852930" cy="610235"/>
            </a:xfrm>
            <a:custGeom>
              <a:avLst/>
              <a:gdLst/>
              <a:ahLst/>
              <a:cxnLst/>
              <a:rect l="l" t="t" r="r" b="b"/>
              <a:pathLst>
                <a:path w="1852929" h="610235">
                  <a:moveTo>
                    <a:pt x="0" y="463296"/>
                  </a:moveTo>
                  <a:lnTo>
                    <a:pt x="1280159" y="463296"/>
                  </a:lnTo>
                  <a:lnTo>
                    <a:pt x="1280159" y="0"/>
                  </a:lnTo>
                  <a:lnTo>
                    <a:pt x="0" y="0"/>
                  </a:lnTo>
                  <a:lnTo>
                    <a:pt x="0" y="463296"/>
                  </a:lnTo>
                  <a:close/>
                </a:path>
                <a:path w="1852929" h="610235">
                  <a:moveTo>
                    <a:pt x="1296034" y="122428"/>
                  </a:moveTo>
                  <a:lnTo>
                    <a:pt x="1852929" y="60998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11902" y="2442210"/>
            <a:ext cx="1280160" cy="4635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413384" marR="298450" indent="-108585">
              <a:lnSpc>
                <a:spcPct val="100000"/>
              </a:lnSpc>
              <a:spcBef>
                <a:spcPts val="430"/>
              </a:spcBef>
            </a:pP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Odabir</a:t>
            </a:r>
            <a:r>
              <a:rPr sz="110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boje 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dresova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837557" y="3028569"/>
            <a:ext cx="2038985" cy="482600"/>
            <a:chOff x="4837557" y="3028569"/>
            <a:chExt cx="2038985" cy="482600"/>
          </a:xfrm>
        </p:grpSpPr>
        <p:sp>
          <p:nvSpPr>
            <p:cNvPr id="20" name="object 20"/>
            <p:cNvSpPr/>
            <p:nvPr/>
          </p:nvSpPr>
          <p:spPr>
            <a:xfrm>
              <a:off x="4847082" y="3038094"/>
              <a:ext cx="1355090" cy="463550"/>
            </a:xfrm>
            <a:custGeom>
              <a:avLst/>
              <a:gdLst/>
              <a:ahLst/>
              <a:cxnLst/>
              <a:rect l="l" t="t" r="r" b="b"/>
              <a:pathLst>
                <a:path w="1355089" h="463550">
                  <a:moveTo>
                    <a:pt x="1354836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1354836" y="463296"/>
                  </a:lnTo>
                  <a:lnTo>
                    <a:pt x="1354836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47082" y="3038094"/>
              <a:ext cx="2019935" cy="463550"/>
            </a:xfrm>
            <a:custGeom>
              <a:avLst/>
              <a:gdLst/>
              <a:ahLst/>
              <a:cxnLst/>
              <a:rect l="l" t="t" r="r" b="b"/>
              <a:pathLst>
                <a:path w="2019934" h="463550">
                  <a:moveTo>
                    <a:pt x="0" y="463296"/>
                  </a:moveTo>
                  <a:lnTo>
                    <a:pt x="1354836" y="463296"/>
                  </a:lnTo>
                  <a:lnTo>
                    <a:pt x="1354836" y="0"/>
                  </a:lnTo>
                  <a:lnTo>
                    <a:pt x="0" y="0"/>
                  </a:lnTo>
                  <a:lnTo>
                    <a:pt x="0" y="463296"/>
                  </a:lnTo>
                  <a:close/>
                </a:path>
                <a:path w="2019934" h="463550">
                  <a:moveTo>
                    <a:pt x="1371600" y="122428"/>
                  </a:moveTo>
                  <a:lnTo>
                    <a:pt x="2019426" y="28689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847082" y="3038094"/>
            <a:ext cx="1355090" cy="4635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0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Država,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grad</a:t>
            </a:r>
            <a:r>
              <a:rPr sz="1100" spc="-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endParaRPr sz="1100">
              <a:latin typeface="Carlito"/>
              <a:cs typeface="Carlito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dvorana</a:t>
            </a:r>
            <a:r>
              <a:rPr sz="11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odigravanja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875657" y="3480053"/>
            <a:ext cx="1908810" cy="561340"/>
            <a:chOff x="4875657" y="3480053"/>
            <a:chExt cx="1908810" cy="561340"/>
          </a:xfrm>
        </p:grpSpPr>
        <p:sp>
          <p:nvSpPr>
            <p:cNvPr id="24" name="object 24"/>
            <p:cNvSpPr/>
            <p:nvPr/>
          </p:nvSpPr>
          <p:spPr>
            <a:xfrm>
              <a:off x="4885182" y="3568445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60" h="463550">
                  <a:moveTo>
                    <a:pt x="1280160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1280160" y="463295"/>
                  </a:lnTo>
                  <a:lnTo>
                    <a:pt x="1280160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85182" y="3489578"/>
              <a:ext cx="1889760" cy="542290"/>
            </a:xfrm>
            <a:custGeom>
              <a:avLst/>
              <a:gdLst/>
              <a:ahLst/>
              <a:cxnLst/>
              <a:rect l="l" t="t" r="r" b="b"/>
              <a:pathLst>
                <a:path w="1889759" h="542289">
                  <a:moveTo>
                    <a:pt x="0" y="542163"/>
                  </a:moveTo>
                  <a:lnTo>
                    <a:pt x="1280160" y="542163"/>
                  </a:lnTo>
                  <a:lnTo>
                    <a:pt x="1280160" y="78867"/>
                  </a:lnTo>
                  <a:lnTo>
                    <a:pt x="0" y="78867"/>
                  </a:lnTo>
                  <a:lnTo>
                    <a:pt x="0" y="542163"/>
                  </a:lnTo>
                  <a:close/>
                </a:path>
                <a:path w="1889759" h="542289">
                  <a:moveTo>
                    <a:pt x="1296034" y="201295"/>
                  </a:moveTo>
                  <a:lnTo>
                    <a:pt x="1889506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885182" y="3568446"/>
            <a:ext cx="1280160" cy="46355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59385" marR="153035" indent="5715">
              <a:lnSpc>
                <a:spcPct val="100000"/>
              </a:lnSpc>
              <a:spcBef>
                <a:spcPts val="440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Podaci o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publici</a:t>
            </a:r>
            <a:r>
              <a:rPr sz="1100" spc="-1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 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COVID</a:t>
            </a:r>
            <a:r>
              <a:rPr sz="1100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protokolu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864989" y="3710749"/>
            <a:ext cx="1964689" cy="1198245"/>
            <a:chOff x="4864989" y="3710749"/>
            <a:chExt cx="1964689" cy="1198245"/>
          </a:xfrm>
        </p:grpSpPr>
        <p:sp>
          <p:nvSpPr>
            <p:cNvPr id="28" name="object 28"/>
            <p:cNvSpPr/>
            <p:nvPr/>
          </p:nvSpPr>
          <p:spPr>
            <a:xfrm>
              <a:off x="6266688" y="3715511"/>
              <a:ext cx="558165" cy="1188720"/>
            </a:xfrm>
            <a:custGeom>
              <a:avLst/>
              <a:gdLst/>
              <a:ahLst/>
              <a:cxnLst/>
              <a:rect l="l" t="t" r="r" b="b"/>
              <a:pathLst>
                <a:path w="558165" h="1188720">
                  <a:moveTo>
                    <a:pt x="557784" y="1188720"/>
                  </a:moveTo>
                  <a:lnTo>
                    <a:pt x="507646" y="1184913"/>
                  </a:lnTo>
                  <a:lnTo>
                    <a:pt x="460460" y="1173937"/>
                  </a:lnTo>
                  <a:lnTo>
                    <a:pt x="417011" y="1156462"/>
                  </a:lnTo>
                  <a:lnTo>
                    <a:pt x="378087" y="1133153"/>
                  </a:lnTo>
                  <a:lnTo>
                    <a:pt x="344476" y="1104680"/>
                  </a:lnTo>
                  <a:lnTo>
                    <a:pt x="316963" y="1071710"/>
                  </a:lnTo>
                  <a:lnTo>
                    <a:pt x="296337" y="1034912"/>
                  </a:lnTo>
                  <a:lnTo>
                    <a:pt x="283384" y="994952"/>
                  </a:lnTo>
                  <a:lnTo>
                    <a:pt x="278891" y="952500"/>
                  </a:lnTo>
                  <a:lnTo>
                    <a:pt x="274399" y="910047"/>
                  </a:lnTo>
                  <a:lnTo>
                    <a:pt x="261446" y="870087"/>
                  </a:lnTo>
                  <a:lnTo>
                    <a:pt x="240820" y="833289"/>
                  </a:lnTo>
                  <a:lnTo>
                    <a:pt x="213307" y="800319"/>
                  </a:lnTo>
                  <a:lnTo>
                    <a:pt x="179696" y="771846"/>
                  </a:lnTo>
                  <a:lnTo>
                    <a:pt x="140772" y="748538"/>
                  </a:lnTo>
                  <a:lnTo>
                    <a:pt x="97323" y="731062"/>
                  </a:lnTo>
                  <a:lnTo>
                    <a:pt x="50137" y="720086"/>
                  </a:lnTo>
                  <a:lnTo>
                    <a:pt x="0" y="716280"/>
                  </a:lnTo>
                  <a:lnTo>
                    <a:pt x="50137" y="712473"/>
                  </a:lnTo>
                  <a:lnTo>
                    <a:pt x="97323" y="701497"/>
                  </a:lnTo>
                  <a:lnTo>
                    <a:pt x="140772" y="684022"/>
                  </a:lnTo>
                  <a:lnTo>
                    <a:pt x="179696" y="660713"/>
                  </a:lnTo>
                  <a:lnTo>
                    <a:pt x="213307" y="632240"/>
                  </a:lnTo>
                  <a:lnTo>
                    <a:pt x="240820" y="599270"/>
                  </a:lnTo>
                  <a:lnTo>
                    <a:pt x="261446" y="562472"/>
                  </a:lnTo>
                  <a:lnTo>
                    <a:pt x="274399" y="522512"/>
                  </a:lnTo>
                  <a:lnTo>
                    <a:pt x="278891" y="480060"/>
                  </a:lnTo>
                  <a:lnTo>
                    <a:pt x="278891" y="236219"/>
                  </a:lnTo>
                  <a:lnTo>
                    <a:pt x="283384" y="193767"/>
                  </a:lnTo>
                  <a:lnTo>
                    <a:pt x="296337" y="153807"/>
                  </a:lnTo>
                  <a:lnTo>
                    <a:pt x="316963" y="117009"/>
                  </a:lnTo>
                  <a:lnTo>
                    <a:pt x="344476" y="84039"/>
                  </a:lnTo>
                  <a:lnTo>
                    <a:pt x="378087" y="55566"/>
                  </a:lnTo>
                  <a:lnTo>
                    <a:pt x="417011" y="32257"/>
                  </a:lnTo>
                  <a:lnTo>
                    <a:pt x="460460" y="14782"/>
                  </a:lnTo>
                  <a:lnTo>
                    <a:pt x="507646" y="3806"/>
                  </a:lnTo>
                  <a:lnTo>
                    <a:pt x="557784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874514" y="4235957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60" h="463550">
                  <a:moveTo>
                    <a:pt x="1280160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1280160" y="463295"/>
                  </a:lnTo>
                  <a:lnTo>
                    <a:pt x="1280160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874514" y="4235957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60" h="463550">
                  <a:moveTo>
                    <a:pt x="0" y="463295"/>
                  </a:moveTo>
                  <a:lnTo>
                    <a:pt x="1280160" y="463295"/>
                  </a:lnTo>
                  <a:lnTo>
                    <a:pt x="1280160" y="0"/>
                  </a:lnTo>
                  <a:lnTo>
                    <a:pt x="0" y="0"/>
                  </a:lnTo>
                  <a:lnTo>
                    <a:pt x="0" y="463295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58357" y="4364481"/>
              <a:ext cx="2540" cy="158750"/>
            </a:xfrm>
            <a:custGeom>
              <a:avLst/>
              <a:gdLst/>
              <a:ahLst/>
              <a:cxnLst/>
              <a:rect l="l" t="t" r="r" b="b"/>
              <a:pathLst>
                <a:path w="2539" h="158750">
                  <a:moveTo>
                    <a:pt x="1079" y="-9525"/>
                  </a:moveTo>
                  <a:lnTo>
                    <a:pt x="1079" y="167894"/>
                  </a:lnTo>
                </a:path>
              </a:pathLst>
            </a:custGeom>
            <a:ln w="2120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874514" y="4278629"/>
            <a:ext cx="127444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Podaci o</a:t>
            </a:r>
            <a:r>
              <a:rPr sz="1100" spc="-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službenim</a:t>
            </a:r>
            <a:endParaRPr sz="1100">
              <a:latin typeface="Carlito"/>
              <a:cs typeface="Carlito"/>
            </a:endParaRPr>
          </a:p>
          <a:p>
            <a:pPr marL="5715"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licima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832984" y="4895469"/>
            <a:ext cx="2254250" cy="482600"/>
            <a:chOff x="4832984" y="4895469"/>
            <a:chExt cx="2254250" cy="482600"/>
          </a:xfrm>
        </p:grpSpPr>
        <p:sp>
          <p:nvSpPr>
            <p:cNvPr id="34" name="object 34"/>
            <p:cNvSpPr/>
            <p:nvPr/>
          </p:nvSpPr>
          <p:spPr>
            <a:xfrm>
              <a:off x="4842509" y="4904994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60" h="463550">
                  <a:moveTo>
                    <a:pt x="1280160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1280160" y="463295"/>
                  </a:lnTo>
                  <a:lnTo>
                    <a:pt x="1280160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842509" y="4904994"/>
              <a:ext cx="2235200" cy="463550"/>
            </a:xfrm>
            <a:custGeom>
              <a:avLst/>
              <a:gdLst/>
              <a:ahLst/>
              <a:cxnLst/>
              <a:rect l="l" t="t" r="r" b="b"/>
              <a:pathLst>
                <a:path w="2235200" h="463550">
                  <a:moveTo>
                    <a:pt x="0" y="463295"/>
                  </a:moveTo>
                  <a:lnTo>
                    <a:pt x="1280160" y="463295"/>
                  </a:lnTo>
                  <a:lnTo>
                    <a:pt x="1280160" y="0"/>
                  </a:lnTo>
                  <a:lnTo>
                    <a:pt x="0" y="0"/>
                  </a:lnTo>
                  <a:lnTo>
                    <a:pt x="0" y="463295"/>
                  </a:lnTo>
                  <a:close/>
                </a:path>
                <a:path w="2235200" h="463550">
                  <a:moveTo>
                    <a:pt x="2234818" y="280923"/>
                  </a:moveTo>
                  <a:lnTo>
                    <a:pt x="1286002" y="28689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842509" y="4904994"/>
            <a:ext cx="1280160" cy="46355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269875">
              <a:lnSpc>
                <a:spcPct val="100000"/>
              </a:lnSpc>
              <a:spcBef>
                <a:spcPts val="445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Broj</a:t>
            </a:r>
            <a:r>
              <a:rPr sz="11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telefona</a:t>
            </a:r>
            <a:endParaRPr sz="1100">
              <a:latin typeface="Carlito"/>
              <a:cs typeface="Carlito"/>
            </a:endParaRPr>
          </a:p>
          <a:p>
            <a:pPr marL="324485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zapisničara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443596" y="5110353"/>
            <a:ext cx="48133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latin typeface="Carlito"/>
                <a:cs typeface="Carlito"/>
              </a:rPr>
              <a:t>060/315-31-05</a:t>
            </a:r>
            <a:endParaRPr sz="600">
              <a:latin typeface="Carlito"/>
              <a:cs typeface="Carlito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080884" y="5181727"/>
            <a:ext cx="1765935" cy="636905"/>
            <a:chOff x="7080884" y="5181727"/>
            <a:chExt cx="1765935" cy="636905"/>
          </a:xfrm>
        </p:grpSpPr>
        <p:sp>
          <p:nvSpPr>
            <p:cNvPr id="39" name="object 39"/>
            <p:cNvSpPr/>
            <p:nvPr/>
          </p:nvSpPr>
          <p:spPr>
            <a:xfrm>
              <a:off x="7090409" y="5345430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59" h="463550">
                  <a:moveTo>
                    <a:pt x="1280159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1280159" y="463296"/>
                  </a:lnTo>
                  <a:lnTo>
                    <a:pt x="1280159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90409" y="5191252"/>
              <a:ext cx="1746885" cy="617855"/>
            </a:xfrm>
            <a:custGeom>
              <a:avLst/>
              <a:gdLst/>
              <a:ahLst/>
              <a:cxnLst/>
              <a:rect l="l" t="t" r="r" b="b"/>
              <a:pathLst>
                <a:path w="1746884" h="617854">
                  <a:moveTo>
                    <a:pt x="0" y="617474"/>
                  </a:moveTo>
                  <a:lnTo>
                    <a:pt x="1280159" y="617474"/>
                  </a:lnTo>
                  <a:lnTo>
                    <a:pt x="1280159" y="154178"/>
                  </a:lnTo>
                  <a:lnTo>
                    <a:pt x="0" y="154178"/>
                  </a:lnTo>
                  <a:lnTo>
                    <a:pt x="0" y="617474"/>
                  </a:lnTo>
                  <a:close/>
                </a:path>
                <a:path w="1746884" h="617854">
                  <a:moveTo>
                    <a:pt x="1746504" y="0"/>
                  </a:moveTo>
                  <a:lnTo>
                    <a:pt x="1286002" y="44107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090409" y="5345429"/>
            <a:ext cx="1280160" cy="46355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365760" marR="185420" indent="-173990">
              <a:lnSpc>
                <a:spcPct val="100000"/>
              </a:lnSpc>
              <a:spcBef>
                <a:spcPts val="440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Rubrika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za</a:t>
            </a:r>
            <a:r>
              <a:rPr sz="1100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unos 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primjedbi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0166" y="5867400"/>
            <a:ext cx="98183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4493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900885"/>
            <a:ext cx="50526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igrače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35" dirty="0">
                <a:solidFill>
                  <a:srgbClr val="FFFFFF"/>
                </a:solidFill>
                <a:latin typeface="Carlito"/>
                <a:cs typeface="Carlito"/>
              </a:rPr>
              <a:t>roster,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odredite kapitena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1800" spc="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libera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64664" y="2436876"/>
            <a:ext cx="7503159" cy="4410710"/>
            <a:chOff x="2264664" y="2436876"/>
            <a:chExt cx="7503159" cy="4410710"/>
          </a:xfrm>
        </p:grpSpPr>
        <p:sp>
          <p:nvSpPr>
            <p:cNvPr id="8" name="object 8"/>
            <p:cNvSpPr/>
            <p:nvPr/>
          </p:nvSpPr>
          <p:spPr>
            <a:xfrm>
              <a:off x="2264664" y="5980174"/>
              <a:ext cx="2944367" cy="8671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24472" y="5980174"/>
              <a:ext cx="2942844" cy="8671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64664" y="2436876"/>
              <a:ext cx="6320028" cy="35539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529322" y="2707386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59" h="463550">
                  <a:moveTo>
                    <a:pt x="1280159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1280159" y="463296"/>
                  </a:lnTo>
                  <a:lnTo>
                    <a:pt x="1280159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38594" y="2707386"/>
              <a:ext cx="1771014" cy="521334"/>
            </a:xfrm>
            <a:custGeom>
              <a:avLst/>
              <a:gdLst/>
              <a:ahLst/>
              <a:cxnLst/>
              <a:rect l="l" t="t" r="r" b="b"/>
              <a:pathLst>
                <a:path w="1771015" h="521335">
                  <a:moveTo>
                    <a:pt x="490727" y="463296"/>
                  </a:moveTo>
                  <a:lnTo>
                    <a:pt x="1770887" y="463296"/>
                  </a:lnTo>
                  <a:lnTo>
                    <a:pt x="1770887" y="0"/>
                  </a:lnTo>
                  <a:lnTo>
                    <a:pt x="490727" y="0"/>
                  </a:lnTo>
                  <a:lnTo>
                    <a:pt x="490727" y="463296"/>
                  </a:lnTo>
                  <a:close/>
                </a:path>
                <a:path w="1771015" h="521335">
                  <a:moveTo>
                    <a:pt x="472821" y="122427"/>
                  </a:moveTo>
                  <a:lnTo>
                    <a:pt x="0" y="52120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529321" y="2707385"/>
            <a:ext cx="1280160" cy="46355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478790" marR="144780" indent="-325120">
              <a:lnSpc>
                <a:spcPct val="100000"/>
              </a:lnSpc>
              <a:spcBef>
                <a:spcPts val="439"/>
              </a:spcBef>
            </a:pP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Odabir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kapitena</a:t>
            </a:r>
            <a:r>
              <a:rPr sz="1100" spc="-1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 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libera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27829" y="2403601"/>
            <a:ext cx="1305560" cy="1159510"/>
            <a:chOff x="4227829" y="2403601"/>
            <a:chExt cx="1305560" cy="1159510"/>
          </a:xfrm>
        </p:grpSpPr>
        <p:sp>
          <p:nvSpPr>
            <p:cNvPr id="15" name="object 15"/>
            <p:cNvSpPr/>
            <p:nvPr/>
          </p:nvSpPr>
          <p:spPr>
            <a:xfrm>
              <a:off x="4240529" y="2416301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60" h="463550">
                  <a:moveTo>
                    <a:pt x="1280160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1280160" y="463296"/>
                  </a:lnTo>
                  <a:lnTo>
                    <a:pt x="1280160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40529" y="2416301"/>
              <a:ext cx="1280160" cy="1134110"/>
            </a:xfrm>
            <a:custGeom>
              <a:avLst/>
              <a:gdLst/>
              <a:ahLst/>
              <a:cxnLst/>
              <a:rect l="l" t="t" r="r" b="b"/>
              <a:pathLst>
                <a:path w="1280160" h="1134110">
                  <a:moveTo>
                    <a:pt x="0" y="463296"/>
                  </a:moveTo>
                  <a:lnTo>
                    <a:pt x="1280160" y="463296"/>
                  </a:lnTo>
                  <a:lnTo>
                    <a:pt x="1280160" y="0"/>
                  </a:lnTo>
                  <a:lnTo>
                    <a:pt x="0" y="0"/>
                  </a:lnTo>
                  <a:lnTo>
                    <a:pt x="0" y="463296"/>
                  </a:lnTo>
                  <a:close/>
                </a:path>
                <a:path w="1280160" h="1134110">
                  <a:moveTo>
                    <a:pt x="328295" y="468630"/>
                  </a:moveTo>
                  <a:lnTo>
                    <a:pt x="787654" y="1133728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240529" y="2416301"/>
            <a:ext cx="1280160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50">
              <a:latin typeface="Times New Roman"/>
              <a:cs typeface="Times New Roman"/>
            </a:endParaRPr>
          </a:p>
          <a:p>
            <a:pPr marL="150495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Dodavanje</a:t>
            </a:r>
            <a:r>
              <a:rPr sz="11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igrača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758694" y="4092955"/>
            <a:ext cx="2348865" cy="855344"/>
            <a:chOff x="2758694" y="4092955"/>
            <a:chExt cx="2348865" cy="855344"/>
          </a:xfrm>
        </p:grpSpPr>
        <p:sp>
          <p:nvSpPr>
            <p:cNvPr id="19" name="object 19"/>
            <p:cNvSpPr/>
            <p:nvPr/>
          </p:nvSpPr>
          <p:spPr>
            <a:xfrm>
              <a:off x="2771394" y="4472177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60" h="463550">
                  <a:moveTo>
                    <a:pt x="1280159" y="0"/>
                  </a:moveTo>
                  <a:lnTo>
                    <a:pt x="0" y="0"/>
                  </a:lnTo>
                  <a:lnTo>
                    <a:pt x="0" y="463296"/>
                  </a:lnTo>
                  <a:lnTo>
                    <a:pt x="1280159" y="463296"/>
                  </a:lnTo>
                  <a:lnTo>
                    <a:pt x="1280159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71394" y="4105655"/>
              <a:ext cx="2323465" cy="829944"/>
            </a:xfrm>
            <a:custGeom>
              <a:avLst/>
              <a:gdLst/>
              <a:ahLst/>
              <a:cxnLst/>
              <a:rect l="l" t="t" r="r" b="b"/>
              <a:pathLst>
                <a:path w="2323465" h="829945">
                  <a:moveTo>
                    <a:pt x="0" y="829818"/>
                  </a:moveTo>
                  <a:lnTo>
                    <a:pt x="1280159" y="829818"/>
                  </a:lnTo>
                  <a:lnTo>
                    <a:pt x="1280159" y="366522"/>
                  </a:lnTo>
                  <a:lnTo>
                    <a:pt x="0" y="366522"/>
                  </a:lnTo>
                  <a:lnTo>
                    <a:pt x="0" y="829818"/>
                  </a:lnTo>
                  <a:close/>
                </a:path>
                <a:path w="2323465" h="829945">
                  <a:moveTo>
                    <a:pt x="1296034" y="497840"/>
                  </a:moveTo>
                  <a:lnTo>
                    <a:pt x="2323465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771394" y="4472178"/>
            <a:ext cx="1280160" cy="46355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950">
              <a:latin typeface="Times New Roman"/>
              <a:cs typeface="Times New Roman"/>
            </a:endParaRPr>
          </a:p>
          <a:p>
            <a:pPr marL="153670">
              <a:lnSpc>
                <a:spcPct val="100000"/>
              </a:lnSpc>
              <a:spcBef>
                <a:spcPts val="5"/>
              </a:spcBef>
            </a:pP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Uklanjanje</a:t>
            </a:r>
            <a:r>
              <a:rPr sz="1100" spc="-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igrača</a:t>
            </a:r>
            <a:endParaRPr sz="1100">
              <a:latin typeface="Carlito"/>
              <a:cs typeface="Carlito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648452" y="4330065"/>
            <a:ext cx="3630929" cy="615315"/>
            <a:chOff x="5648452" y="4330065"/>
            <a:chExt cx="3630929" cy="615315"/>
          </a:xfrm>
        </p:grpSpPr>
        <p:sp>
          <p:nvSpPr>
            <p:cNvPr id="23" name="object 23"/>
            <p:cNvSpPr/>
            <p:nvPr/>
          </p:nvSpPr>
          <p:spPr>
            <a:xfrm>
              <a:off x="7529322" y="4339590"/>
              <a:ext cx="1740535" cy="596265"/>
            </a:xfrm>
            <a:custGeom>
              <a:avLst/>
              <a:gdLst/>
              <a:ahLst/>
              <a:cxnLst/>
              <a:rect l="l" t="t" r="r" b="b"/>
              <a:pathLst>
                <a:path w="1740534" h="596264">
                  <a:moveTo>
                    <a:pt x="1740407" y="0"/>
                  </a:moveTo>
                  <a:lnTo>
                    <a:pt x="0" y="0"/>
                  </a:lnTo>
                  <a:lnTo>
                    <a:pt x="0" y="595884"/>
                  </a:lnTo>
                  <a:lnTo>
                    <a:pt x="1740407" y="595884"/>
                  </a:lnTo>
                  <a:lnTo>
                    <a:pt x="1740407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657977" y="4339590"/>
              <a:ext cx="3611879" cy="596265"/>
            </a:xfrm>
            <a:custGeom>
              <a:avLst/>
              <a:gdLst/>
              <a:ahLst/>
              <a:cxnLst/>
              <a:rect l="l" t="t" r="r" b="b"/>
              <a:pathLst>
                <a:path w="3611879" h="596264">
                  <a:moveTo>
                    <a:pt x="1871345" y="595884"/>
                  </a:moveTo>
                  <a:lnTo>
                    <a:pt x="3611753" y="595884"/>
                  </a:lnTo>
                  <a:lnTo>
                    <a:pt x="3611753" y="0"/>
                  </a:lnTo>
                  <a:lnTo>
                    <a:pt x="1871345" y="0"/>
                  </a:lnTo>
                  <a:lnTo>
                    <a:pt x="1871345" y="595884"/>
                  </a:lnTo>
                  <a:close/>
                </a:path>
                <a:path w="3611879" h="596264">
                  <a:moveTo>
                    <a:pt x="1846961" y="157353"/>
                  </a:moveTo>
                  <a:lnTo>
                    <a:pt x="0" y="49657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7529321" y="4339590"/>
            <a:ext cx="1740535" cy="5962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79070" marR="170180" algn="ctr">
              <a:lnSpc>
                <a:spcPct val="100000"/>
              </a:lnSpc>
              <a:spcBef>
                <a:spcPts val="305"/>
              </a:spcBef>
            </a:pP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Odaberite funkciju</a:t>
            </a:r>
            <a:r>
              <a:rPr sz="11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člana 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ekipe, unesite </a:t>
            </a:r>
            <a:r>
              <a:rPr sz="1100" spc="-5" dirty="0">
                <a:solidFill>
                  <a:srgbClr val="FFFFFF"/>
                </a:solidFill>
                <a:latin typeface="Carlito"/>
                <a:cs typeface="Carlito"/>
              </a:rPr>
              <a:t>njegovo  prezime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1100" spc="-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ime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5102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590293"/>
            <a:ext cx="3912235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delegata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tražite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unese</a:t>
            </a:r>
            <a:r>
              <a:rPr sz="1800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password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„Login”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713732" y="1784604"/>
            <a:ext cx="7359650" cy="3944620"/>
            <a:chOff x="4713732" y="1784604"/>
            <a:chExt cx="7359650" cy="3944620"/>
          </a:xfrm>
        </p:grpSpPr>
        <p:sp>
          <p:nvSpPr>
            <p:cNvPr id="10" name="object 10"/>
            <p:cNvSpPr/>
            <p:nvPr/>
          </p:nvSpPr>
          <p:spPr>
            <a:xfrm>
              <a:off x="4713732" y="1784604"/>
              <a:ext cx="7359396" cy="39441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394191" y="3782568"/>
              <a:ext cx="1632585" cy="251460"/>
            </a:xfrm>
            <a:custGeom>
              <a:avLst/>
              <a:gdLst/>
              <a:ahLst/>
              <a:cxnLst/>
              <a:rect l="l" t="t" r="r" b="b"/>
              <a:pathLst>
                <a:path w="1632584" h="251460">
                  <a:moveTo>
                    <a:pt x="0" y="125729"/>
                  </a:moveTo>
                  <a:lnTo>
                    <a:pt x="21445" y="85977"/>
                  </a:lnTo>
                  <a:lnTo>
                    <a:pt x="81162" y="51462"/>
                  </a:lnTo>
                  <a:lnTo>
                    <a:pt x="123205" y="36814"/>
                  </a:lnTo>
                  <a:lnTo>
                    <a:pt x="172218" y="24249"/>
                  </a:lnTo>
                  <a:lnTo>
                    <a:pt x="227332" y="14028"/>
                  </a:lnTo>
                  <a:lnTo>
                    <a:pt x="287682" y="6406"/>
                  </a:lnTo>
                  <a:lnTo>
                    <a:pt x="352401" y="1644"/>
                  </a:lnTo>
                  <a:lnTo>
                    <a:pt x="420624" y="0"/>
                  </a:lnTo>
                  <a:lnTo>
                    <a:pt x="488846" y="1644"/>
                  </a:lnTo>
                  <a:lnTo>
                    <a:pt x="553565" y="6406"/>
                  </a:lnTo>
                  <a:lnTo>
                    <a:pt x="613915" y="14028"/>
                  </a:lnTo>
                  <a:lnTo>
                    <a:pt x="669029" y="24249"/>
                  </a:lnTo>
                  <a:lnTo>
                    <a:pt x="718042" y="36814"/>
                  </a:lnTo>
                  <a:lnTo>
                    <a:pt x="760085" y="51462"/>
                  </a:lnTo>
                  <a:lnTo>
                    <a:pt x="819802" y="85977"/>
                  </a:lnTo>
                  <a:lnTo>
                    <a:pt x="841248" y="125729"/>
                  </a:lnTo>
                  <a:lnTo>
                    <a:pt x="835742" y="146131"/>
                  </a:lnTo>
                  <a:lnTo>
                    <a:pt x="794294" y="183523"/>
                  </a:lnTo>
                  <a:lnTo>
                    <a:pt x="718042" y="214645"/>
                  </a:lnTo>
                  <a:lnTo>
                    <a:pt x="669029" y="227210"/>
                  </a:lnTo>
                  <a:lnTo>
                    <a:pt x="613915" y="237431"/>
                  </a:lnTo>
                  <a:lnTo>
                    <a:pt x="553565" y="245053"/>
                  </a:lnTo>
                  <a:lnTo>
                    <a:pt x="488846" y="249815"/>
                  </a:lnTo>
                  <a:lnTo>
                    <a:pt x="420624" y="251459"/>
                  </a:lnTo>
                  <a:lnTo>
                    <a:pt x="352401" y="249815"/>
                  </a:lnTo>
                  <a:lnTo>
                    <a:pt x="287682" y="245053"/>
                  </a:lnTo>
                  <a:lnTo>
                    <a:pt x="227332" y="237431"/>
                  </a:lnTo>
                  <a:lnTo>
                    <a:pt x="172218" y="227210"/>
                  </a:lnTo>
                  <a:lnTo>
                    <a:pt x="123205" y="214645"/>
                  </a:lnTo>
                  <a:lnTo>
                    <a:pt x="81162" y="199997"/>
                  </a:lnTo>
                  <a:lnTo>
                    <a:pt x="21445" y="165482"/>
                  </a:lnTo>
                  <a:lnTo>
                    <a:pt x="0" y="125729"/>
                  </a:lnTo>
                  <a:close/>
                </a:path>
                <a:path w="1632584" h="251460">
                  <a:moveTo>
                    <a:pt x="908303" y="139445"/>
                  </a:moveTo>
                  <a:lnTo>
                    <a:pt x="936748" y="102941"/>
                  </a:lnTo>
                  <a:lnTo>
                    <a:pt x="1014317" y="73151"/>
                  </a:lnTo>
                  <a:lnTo>
                    <a:pt x="1067884" y="61713"/>
                  </a:lnTo>
                  <a:lnTo>
                    <a:pt x="1129367" y="53078"/>
                  </a:lnTo>
                  <a:lnTo>
                    <a:pt x="1197308" y="47622"/>
                  </a:lnTo>
                  <a:lnTo>
                    <a:pt x="1270253" y="45719"/>
                  </a:lnTo>
                  <a:lnTo>
                    <a:pt x="1343199" y="47622"/>
                  </a:lnTo>
                  <a:lnTo>
                    <a:pt x="1411140" y="53078"/>
                  </a:lnTo>
                  <a:lnTo>
                    <a:pt x="1472623" y="61713"/>
                  </a:lnTo>
                  <a:lnTo>
                    <a:pt x="1526190" y="73151"/>
                  </a:lnTo>
                  <a:lnTo>
                    <a:pt x="1570388" y="87019"/>
                  </a:lnTo>
                  <a:lnTo>
                    <a:pt x="1624850" y="120541"/>
                  </a:lnTo>
                  <a:lnTo>
                    <a:pt x="1632203" y="139445"/>
                  </a:lnTo>
                  <a:lnTo>
                    <a:pt x="1624850" y="158350"/>
                  </a:lnTo>
                  <a:lnTo>
                    <a:pt x="1570388" y="191872"/>
                  </a:lnTo>
                  <a:lnTo>
                    <a:pt x="1526190" y="205739"/>
                  </a:lnTo>
                  <a:lnTo>
                    <a:pt x="1472623" y="217178"/>
                  </a:lnTo>
                  <a:lnTo>
                    <a:pt x="1411140" y="225813"/>
                  </a:lnTo>
                  <a:lnTo>
                    <a:pt x="1343199" y="231269"/>
                  </a:lnTo>
                  <a:lnTo>
                    <a:pt x="1270253" y="233171"/>
                  </a:lnTo>
                  <a:lnTo>
                    <a:pt x="1197308" y="231269"/>
                  </a:lnTo>
                  <a:lnTo>
                    <a:pt x="1129367" y="225813"/>
                  </a:lnTo>
                  <a:lnTo>
                    <a:pt x="1067884" y="217178"/>
                  </a:lnTo>
                  <a:lnTo>
                    <a:pt x="1014317" y="205739"/>
                  </a:lnTo>
                  <a:lnTo>
                    <a:pt x="970119" y="191872"/>
                  </a:lnTo>
                  <a:lnTo>
                    <a:pt x="915657" y="158350"/>
                  </a:lnTo>
                  <a:lnTo>
                    <a:pt x="908303" y="139445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2353" y="877315"/>
            <a:ext cx="2641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40" dirty="0"/>
              <a:t>PREUZIMANJE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2353" y="1794129"/>
            <a:ext cx="8948420" cy="823944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Preuzimanje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aplikacije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sa</a:t>
            </a:r>
            <a:r>
              <a:rPr sz="1800" spc="50" dirty="0">
                <a:solidFill>
                  <a:srgbClr val="AAF071"/>
                </a:solidFill>
                <a:latin typeface="Carlito"/>
                <a:cs typeface="Carlito"/>
              </a:rPr>
              <a:t> </a:t>
            </a:r>
            <a:r>
              <a:rPr sz="1800" u="heavy" spc="-5" dirty="0">
                <a:solidFill>
                  <a:srgbClr val="AAF071"/>
                </a:solidFill>
                <a:uFill>
                  <a:solidFill>
                    <a:srgbClr val="AAF071"/>
                  </a:solidFill>
                </a:uFill>
                <a:latin typeface="Carlito"/>
                <a:cs typeface="Carlito"/>
                <a:hlinkClick r:id="rId4"/>
              </a:rPr>
              <a:t>LINKA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klika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 link</a:t>
            </a:r>
            <a:r>
              <a:rPr sz="1800" spc="-5">
                <a:solidFill>
                  <a:srgbClr val="FFFFFF"/>
                </a:solidFill>
                <a:latin typeface="Carlito"/>
                <a:cs typeface="Carlito"/>
              </a:rPr>
              <a:t>, </a:t>
            </a:r>
            <a:r>
              <a:rPr sz="1800" spc="-10" smtClean="0">
                <a:solidFill>
                  <a:srgbClr val="FFFFFF"/>
                </a:solidFill>
                <a:latin typeface="Carlito"/>
                <a:cs typeface="Carlito"/>
              </a:rPr>
              <a:t>odaberite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opciju „Spremi“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što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prikazano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25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slici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86000" y="5990844"/>
            <a:ext cx="2944367" cy="8671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352800" y="2688335"/>
            <a:ext cx="6414770" cy="4159250"/>
            <a:chOff x="3352800" y="2688335"/>
            <a:chExt cx="6414770" cy="4159250"/>
          </a:xfrm>
        </p:grpSpPr>
        <p:sp>
          <p:nvSpPr>
            <p:cNvPr id="9" name="object 9"/>
            <p:cNvSpPr/>
            <p:nvPr/>
          </p:nvSpPr>
          <p:spPr>
            <a:xfrm>
              <a:off x="6824471" y="5980174"/>
              <a:ext cx="2942844" cy="8671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52800" y="2688335"/>
              <a:ext cx="4797552" cy="32125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58355" y="5530595"/>
              <a:ext cx="754380" cy="382905"/>
            </a:xfrm>
            <a:custGeom>
              <a:avLst/>
              <a:gdLst/>
              <a:ahLst/>
              <a:cxnLst/>
              <a:rect l="l" t="t" r="r" b="b"/>
              <a:pathLst>
                <a:path w="754379" h="382904">
                  <a:moveTo>
                    <a:pt x="0" y="191261"/>
                  </a:moveTo>
                  <a:lnTo>
                    <a:pt x="19232" y="130810"/>
                  </a:lnTo>
                  <a:lnTo>
                    <a:pt x="72786" y="78307"/>
                  </a:lnTo>
                  <a:lnTo>
                    <a:pt x="110489" y="56021"/>
                  </a:lnTo>
                  <a:lnTo>
                    <a:pt x="154442" y="36903"/>
                  </a:lnTo>
                  <a:lnTo>
                    <a:pt x="203865" y="21349"/>
                  </a:lnTo>
                  <a:lnTo>
                    <a:pt x="257982" y="9751"/>
                  </a:lnTo>
                  <a:lnTo>
                    <a:pt x="316016" y="2503"/>
                  </a:lnTo>
                  <a:lnTo>
                    <a:pt x="377190" y="0"/>
                  </a:lnTo>
                  <a:lnTo>
                    <a:pt x="438363" y="2503"/>
                  </a:lnTo>
                  <a:lnTo>
                    <a:pt x="496397" y="9751"/>
                  </a:lnTo>
                  <a:lnTo>
                    <a:pt x="550514" y="21349"/>
                  </a:lnTo>
                  <a:lnTo>
                    <a:pt x="599937" y="36903"/>
                  </a:lnTo>
                  <a:lnTo>
                    <a:pt x="643890" y="56021"/>
                  </a:lnTo>
                  <a:lnTo>
                    <a:pt x="681593" y="78307"/>
                  </a:lnTo>
                  <a:lnTo>
                    <a:pt x="712271" y="103368"/>
                  </a:lnTo>
                  <a:lnTo>
                    <a:pt x="749442" y="160239"/>
                  </a:lnTo>
                  <a:lnTo>
                    <a:pt x="754379" y="191261"/>
                  </a:lnTo>
                  <a:lnTo>
                    <a:pt x="749442" y="222284"/>
                  </a:lnTo>
                  <a:lnTo>
                    <a:pt x="712271" y="279155"/>
                  </a:lnTo>
                  <a:lnTo>
                    <a:pt x="681593" y="304216"/>
                  </a:lnTo>
                  <a:lnTo>
                    <a:pt x="643890" y="326502"/>
                  </a:lnTo>
                  <a:lnTo>
                    <a:pt x="599937" y="345620"/>
                  </a:lnTo>
                  <a:lnTo>
                    <a:pt x="550514" y="361174"/>
                  </a:lnTo>
                  <a:lnTo>
                    <a:pt x="496397" y="372772"/>
                  </a:lnTo>
                  <a:lnTo>
                    <a:pt x="438363" y="380020"/>
                  </a:lnTo>
                  <a:lnTo>
                    <a:pt x="377190" y="382523"/>
                  </a:lnTo>
                  <a:lnTo>
                    <a:pt x="316016" y="380020"/>
                  </a:lnTo>
                  <a:lnTo>
                    <a:pt x="257982" y="372772"/>
                  </a:lnTo>
                  <a:lnTo>
                    <a:pt x="203865" y="361174"/>
                  </a:lnTo>
                  <a:lnTo>
                    <a:pt x="154442" y="345620"/>
                  </a:lnTo>
                  <a:lnTo>
                    <a:pt x="110489" y="326502"/>
                  </a:lnTo>
                  <a:lnTo>
                    <a:pt x="72786" y="304216"/>
                  </a:lnTo>
                  <a:lnTo>
                    <a:pt x="42108" y="279155"/>
                  </a:lnTo>
                  <a:lnTo>
                    <a:pt x="4937" y="222284"/>
                  </a:lnTo>
                  <a:lnTo>
                    <a:pt x="0" y="191261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228600"/>
            <a:ext cx="4721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2000" y="762000"/>
            <a:ext cx="9841230" cy="83058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upisivanje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passworda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strane delegata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potrebno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isprintati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Roster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Verification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1800" spc="2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zapisinik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 </a:t>
            </a:r>
            <a:r>
              <a:rPr sz="1800" spc="5" dirty="0">
                <a:solidFill>
                  <a:srgbClr val="FFFFFF"/>
                </a:solidFill>
                <a:latin typeface="Carlito"/>
                <a:cs typeface="Carlito"/>
              </a:rPr>
              <a:t>„Print”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(1),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ćete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dobiti izgled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prozora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slici.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Printate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jednan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jedan</a:t>
            </a:r>
            <a:r>
              <a:rPr sz="1800" spc="2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dokument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03704" y="2372867"/>
            <a:ext cx="6506209" cy="3495040"/>
            <a:chOff x="2203704" y="2372867"/>
            <a:chExt cx="6506209" cy="3495040"/>
          </a:xfrm>
        </p:grpSpPr>
        <p:sp>
          <p:nvSpPr>
            <p:cNvPr id="10" name="object 10"/>
            <p:cNvSpPr/>
            <p:nvPr/>
          </p:nvSpPr>
          <p:spPr>
            <a:xfrm>
              <a:off x="2203704" y="2372867"/>
              <a:ext cx="6505956" cy="34945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27576" y="3561587"/>
              <a:ext cx="2071370" cy="1910080"/>
            </a:xfrm>
            <a:custGeom>
              <a:avLst/>
              <a:gdLst/>
              <a:ahLst/>
              <a:cxnLst/>
              <a:rect l="l" t="t" r="r" b="b"/>
              <a:pathLst>
                <a:path w="2071370" h="1910079">
                  <a:moveTo>
                    <a:pt x="0" y="102107"/>
                  </a:moveTo>
                  <a:lnTo>
                    <a:pt x="10120" y="62364"/>
                  </a:lnTo>
                  <a:lnTo>
                    <a:pt x="37719" y="29908"/>
                  </a:lnTo>
                  <a:lnTo>
                    <a:pt x="78652" y="8024"/>
                  </a:lnTo>
                  <a:lnTo>
                    <a:pt x="128777" y="0"/>
                  </a:lnTo>
                  <a:lnTo>
                    <a:pt x="178903" y="8024"/>
                  </a:lnTo>
                  <a:lnTo>
                    <a:pt x="219837" y="29908"/>
                  </a:lnTo>
                  <a:lnTo>
                    <a:pt x="247435" y="62364"/>
                  </a:lnTo>
                  <a:lnTo>
                    <a:pt x="257556" y="102107"/>
                  </a:lnTo>
                  <a:lnTo>
                    <a:pt x="247435" y="141851"/>
                  </a:lnTo>
                  <a:lnTo>
                    <a:pt x="219837" y="174307"/>
                  </a:lnTo>
                  <a:lnTo>
                    <a:pt x="178903" y="196191"/>
                  </a:lnTo>
                  <a:lnTo>
                    <a:pt x="128777" y="204216"/>
                  </a:lnTo>
                  <a:lnTo>
                    <a:pt x="78652" y="196191"/>
                  </a:lnTo>
                  <a:lnTo>
                    <a:pt x="37719" y="174307"/>
                  </a:lnTo>
                  <a:lnTo>
                    <a:pt x="10120" y="141851"/>
                  </a:lnTo>
                  <a:lnTo>
                    <a:pt x="0" y="102107"/>
                  </a:lnTo>
                  <a:close/>
                </a:path>
                <a:path w="2071370" h="1910079">
                  <a:moveTo>
                    <a:pt x="1135379" y="105918"/>
                  </a:moveTo>
                  <a:lnTo>
                    <a:pt x="1159227" y="72420"/>
                  </a:lnTo>
                  <a:lnTo>
                    <a:pt x="1225637" y="43342"/>
                  </a:lnTo>
                  <a:lnTo>
                    <a:pt x="1272397" y="31003"/>
                  </a:lnTo>
                  <a:lnTo>
                    <a:pt x="1326910" y="20421"/>
                  </a:lnTo>
                  <a:lnTo>
                    <a:pt x="1388214" y="11812"/>
                  </a:lnTo>
                  <a:lnTo>
                    <a:pt x="1455346" y="5394"/>
                  </a:lnTo>
                  <a:lnTo>
                    <a:pt x="1527345" y="1384"/>
                  </a:lnTo>
                  <a:lnTo>
                    <a:pt x="1603248" y="0"/>
                  </a:lnTo>
                  <a:lnTo>
                    <a:pt x="1679150" y="1384"/>
                  </a:lnTo>
                  <a:lnTo>
                    <a:pt x="1751149" y="5394"/>
                  </a:lnTo>
                  <a:lnTo>
                    <a:pt x="1818281" y="11812"/>
                  </a:lnTo>
                  <a:lnTo>
                    <a:pt x="1879585" y="20421"/>
                  </a:lnTo>
                  <a:lnTo>
                    <a:pt x="1934098" y="31003"/>
                  </a:lnTo>
                  <a:lnTo>
                    <a:pt x="1980858" y="43342"/>
                  </a:lnTo>
                  <a:lnTo>
                    <a:pt x="2018902" y="57220"/>
                  </a:lnTo>
                  <a:lnTo>
                    <a:pt x="2064993" y="88725"/>
                  </a:lnTo>
                  <a:lnTo>
                    <a:pt x="2071115" y="105918"/>
                  </a:lnTo>
                  <a:lnTo>
                    <a:pt x="2064993" y="123110"/>
                  </a:lnTo>
                  <a:lnTo>
                    <a:pt x="2018902" y="154615"/>
                  </a:lnTo>
                  <a:lnTo>
                    <a:pt x="1980858" y="168493"/>
                  </a:lnTo>
                  <a:lnTo>
                    <a:pt x="1934098" y="180832"/>
                  </a:lnTo>
                  <a:lnTo>
                    <a:pt x="1879585" y="191414"/>
                  </a:lnTo>
                  <a:lnTo>
                    <a:pt x="1818281" y="200023"/>
                  </a:lnTo>
                  <a:lnTo>
                    <a:pt x="1751149" y="206441"/>
                  </a:lnTo>
                  <a:lnTo>
                    <a:pt x="1679150" y="210451"/>
                  </a:lnTo>
                  <a:lnTo>
                    <a:pt x="1603248" y="211836"/>
                  </a:lnTo>
                  <a:lnTo>
                    <a:pt x="1527345" y="210451"/>
                  </a:lnTo>
                  <a:lnTo>
                    <a:pt x="1455346" y="206441"/>
                  </a:lnTo>
                  <a:lnTo>
                    <a:pt x="1388214" y="200023"/>
                  </a:lnTo>
                  <a:lnTo>
                    <a:pt x="1326910" y="191414"/>
                  </a:lnTo>
                  <a:lnTo>
                    <a:pt x="1272397" y="180832"/>
                  </a:lnTo>
                  <a:lnTo>
                    <a:pt x="1225637" y="168493"/>
                  </a:lnTo>
                  <a:lnTo>
                    <a:pt x="1187593" y="154615"/>
                  </a:lnTo>
                  <a:lnTo>
                    <a:pt x="1141502" y="123110"/>
                  </a:lnTo>
                  <a:lnTo>
                    <a:pt x="1135379" y="105918"/>
                  </a:lnTo>
                  <a:close/>
                </a:path>
                <a:path w="2071370" h="1910079">
                  <a:moveTo>
                    <a:pt x="1135379" y="1088898"/>
                  </a:moveTo>
                  <a:lnTo>
                    <a:pt x="1154319" y="1048185"/>
                  </a:lnTo>
                  <a:lnTo>
                    <a:pt x="1207446" y="1012140"/>
                  </a:lnTo>
                  <a:lnTo>
                    <a:pt x="1245099" y="996413"/>
                  </a:lnTo>
                  <a:lnTo>
                    <a:pt x="1289223" y="982507"/>
                  </a:lnTo>
                  <a:lnTo>
                    <a:pt x="1339125" y="970640"/>
                  </a:lnTo>
                  <a:lnTo>
                    <a:pt x="1394114" y="961030"/>
                  </a:lnTo>
                  <a:lnTo>
                    <a:pt x="1453496" y="953896"/>
                  </a:lnTo>
                  <a:lnTo>
                    <a:pt x="1516580" y="949456"/>
                  </a:lnTo>
                  <a:lnTo>
                    <a:pt x="1582674" y="947928"/>
                  </a:lnTo>
                  <a:lnTo>
                    <a:pt x="1648767" y="949456"/>
                  </a:lnTo>
                  <a:lnTo>
                    <a:pt x="1711851" y="953896"/>
                  </a:lnTo>
                  <a:lnTo>
                    <a:pt x="1771233" y="961030"/>
                  </a:lnTo>
                  <a:lnTo>
                    <a:pt x="1826222" y="970640"/>
                  </a:lnTo>
                  <a:lnTo>
                    <a:pt x="1876124" y="982507"/>
                  </a:lnTo>
                  <a:lnTo>
                    <a:pt x="1920248" y="996413"/>
                  </a:lnTo>
                  <a:lnTo>
                    <a:pt x="1957901" y="1012140"/>
                  </a:lnTo>
                  <a:lnTo>
                    <a:pt x="2011028" y="1048185"/>
                  </a:lnTo>
                  <a:lnTo>
                    <a:pt x="2029968" y="1088898"/>
                  </a:lnTo>
                  <a:lnTo>
                    <a:pt x="2025117" y="1109728"/>
                  </a:lnTo>
                  <a:lnTo>
                    <a:pt x="1988392" y="1148325"/>
                  </a:lnTo>
                  <a:lnTo>
                    <a:pt x="1920248" y="1181382"/>
                  </a:lnTo>
                  <a:lnTo>
                    <a:pt x="1876124" y="1195288"/>
                  </a:lnTo>
                  <a:lnTo>
                    <a:pt x="1826222" y="1207155"/>
                  </a:lnTo>
                  <a:lnTo>
                    <a:pt x="1771233" y="1216765"/>
                  </a:lnTo>
                  <a:lnTo>
                    <a:pt x="1711851" y="1223899"/>
                  </a:lnTo>
                  <a:lnTo>
                    <a:pt x="1648767" y="1228339"/>
                  </a:lnTo>
                  <a:lnTo>
                    <a:pt x="1582674" y="1229868"/>
                  </a:lnTo>
                  <a:lnTo>
                    <a:pt x="1516580" y="1228339"/>
                  </a:lnTo>
                  <a:lnTo>
                    <a:pt x="1453496" y="1223899"/>
                  </a:lnTo>
                  <a:lnTo>
                    <a:pt x="1394114" y="1216765"/>
                  </a:lnTo>
                  <a:lnTo>
                    <a:pt x="1339125" y="1207155"/>
                  </a:lnTo>
                  <a:lnTo>
                    <a:pt x="1289223" y="1195288"/>
                  </a:lnTo>
                  <a:lnTo>
                    <a:pt x="1245099" y="1181382"/>
                  </a:lnTo>
                  <a:lnTo>
                    <a:pt x="1207446" y="1165655"/>
                  </a:lnTo>
                  <a:lnTo>
                    <a:pt x="1154319" y="1129610"/>
                  </a:lnTo>
                  <a:lnTo>
                    <a:pt x="1135379" y="1088898"/>
                  </a:lnTo>
                  <a:close/>
                </a:path>
                <a:path w="2071370" h="1910079">
                  <a:moveTo>
                    <a:pt x="1507236" y="1768602"/>
                  </a:moveTo>
                  <a:lnTo>
                    <a:pt x="1514612" y="1724046"/>
                  </a:lnTo>
                  <a:lnTo>
                    <a:pt x="1535155" y="1685348"/>
                  </a:lnTo>
                  <a:lnTo>
                    <a:pt x="1566489" y="1654832"/>
                  </a:lnTo>
                  <a:lnTo>
                    <a:pt x="1606235" y="1634819"/>
                  </a:lnTo>
                  <a:lnTo>
                    <a:pt x="1652015" y="1627632"/>
                  </a:lnTo>
                  <a:lnTo>
                    <a:pt x="1697796" y="1634819"/>
                  </a:lnTo>
                  <a:lnTo>
                    <a:pt x="1737542" y="1654832"/>
                  </a:lnTo>
                  <a:lnTo>
                    <a:pt x="1768876" y="1685348"/>
                  </a:lnTo>
                  <a:lnTo>
                    <a:pt x="1789419" y="1724046"/>
                  </a:lnTo>
                  <a:lnTo>
                    <a:pt x="1796796" y="1768602"/>
                  </a:lnTo>
                  <a:lnTo>
                    <a:pt x="1789419" y="1813157"/>
                  </a:lnTo>
                  <a:lnTo>
                    <a:pt x="1768876" y="1851855"/>
                  </a:lnTo>
                  <a:lnTo>
                    <a:pt x="1737542" y="1882371"/>
                  </a:lnTo>
                  <a:lnTo>
                    <a:pt x="1697796" y="1902384"/>
                  </a:lnTo>
                  <a:lnTo>
                    <a:pt x="1652015" y="1909572"/>
                  </a:lnTo>
                  <a:lnTo>
                    <a:pt x="1606235" y="1902384"/>
                  </a:lnTo>
                  <a:lnTo>
                    <a:pt x="1566489" y="1882371"/>
                  </a:lnTo>
                  <a:lnTo>
                    <a:pt x="1535155" y="1851855"/>
                  </a:lnTo>
                  <a:lnTo>
                    <a:pt x="1514612" y="1813157"/>
                  </a:lnTo>
                  <a:lnTo>
                    <a:pt x="1507236" y="176860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035422" y="3312033"/>
            <a:ext cx="691515" cy="2254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2870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endParaRPr sz="4000">
              <a:latin typeface="Carlito"/>
              <a:cs typeface="Carlito"/>
            </a:endParaRPr>
          </a:p>
          <a:p>
            <a:pPr marL="421005">
              <a:lnSpc>
                <a:spcPct val="100000"/>
              </a:lnSpc>
              <a:spcBef>
                <a:spcPts val="290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609600"/>
            <a:ext cx="5560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80">
                <a:solidFill>
                  <a:srgbClr val="FFFFFF"/>
                </a:solidFill>
                <a:latin typeface="Arial"/>
                <a:cs typeface="Arial"/>
              </a:rPr>
              <a:t>POČETAK</a:t>
            </a:r>
            <a:r>
              <a:rPr sz="3600" spc="-26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spc="-2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430" smtClean="0">
                <a:solidFill>
                  <a:srgbClr val="FFFFFF"/>
                </a:solidFill>
                <a:latin typeface="Arial"/>
                <a:cs typeface="Arial"/>
              </a:rPr>
              <a:t>UTAKMICE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5967" y="1519428"/>
            <a:ext cx="4197985" cy="123190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Provjerite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jeste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li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izabrali povezani</a:t>
            </a:r>
            <a:r>
              <a:rPr sz="180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printer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Odaberite broj</a:t>
            </a:r>
            <a:r>
              <a:rPr sz="1800" spc="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kopija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Pritisnite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„U</a:t>
            </a:r>
            <a:r>
              <a:rPr sz="1800" spc="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redu“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113020" y="1930907"/>
            <a:ext cx="7078980" cy="37886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87767" y="2572334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393428" y="3322142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41206" y="3676650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4874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762000" y="1066800"/>
            <a:ext cx="95256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isprintali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Roster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verification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zapisnik,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izgledaju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slikama,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obavljenog  žrijeba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prikupljate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potpise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kapitena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trenera</a:t>
            </a:r>
            <a:r>
              <a:rPr sz="1800" spc="9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85800" y="2406395"/>
            <a:ext cx="5131435" cy="3499485"/>
            <a:chOff x="685800" y="2406395"/>
            <a:chExt cx="5131435" cy="3499485"/>
          </a:xfrm>
        </p:grpSpPr>
        <p:sp>
          <p:nvSpPr>
            <p:cNvPr id="10" name="object 10"/>
            <p:cNvSpPr/>
            <p:nvPr/>
          </p:nvSpPr>
          <p:spPr>
            <a:xfrm>
              <a:off x="685800" y="2406395"/>
              <a:ext cx="5012436" cy="34991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998976" y="5228844"/>
              <a:ext cx="1789430" cy="416559"/>
            </a:xfrm>
            <a:custGeom>
              <a:avLst/>
              <a:gdLst/>
              <a:ahLst/>
              <a:cxnLst/>
              <a:rect l="l" t="t" r="r" b="b"/>
              <a:pathLst>
                <a:path w="1789429" h="416560">
                  <a:moveTo>
                    <a:pt x="0" y="208025"/>
                  </a:moveTo>
                  <a:lnTo>
                    <a:pt x="26001" y="158020"/>
                  </a:lnTo>
                  <a:lnTo>
                    <a:pt x="70306" y="127033"/>
                  </a:lnTo>
                  <a:lnTo>
                    <a:pt x="134038" y="98426"/>
                  </a:lnTo>
                  <a:lnTo>
                    <a:pt x="172614" y="85148"/>
                  </a:lnTo>
                  <a:lnTo>
                    <a:pt x="215355" y="72626"/>
                  </a:lnTo>
                  <a:lnTo>
                    <a:pt x="262032" y="60912"/>
                  </a:lnTo>
                  <a:lnTo>
                    <a:pt x="312414" y="50060"/>
                  </a:lnTo>
                  <a:lnTo>
                    <a:pt x="366272" y="40123"/>
                  </a:lnTo>
                  <a:lnTo>
                    <a:pt x="423373" y="31156"/>
                  </a:lnTo>
                  <a:lnTo>
                    <a:pt x="483489" y="23210"/>
                  </a:lnTo>
                  <a:lnTo>
                    <a:pt x="546389" y="16341"/>
                  </a:lnTo>
                  <a:lnTo>
                    <a:pt x="611843" y="10600"/>
                  </a:lnTo>
                  <a:lnTo>
                    <a:pt x="679620" y="6043"/>
                  </a:lnTo>
                  <a:lnTo>
                    <a:pt x="749490" y="2721"/>
                  </a:lnTo>
                  <a:lnTo>
                    <a:pt x="821222" y="689"/>
                  </a:lnTo>
                  <a:lnTo>
                    <a:pt x="894588" y="0"/>
                  </a:lnTo>
                  <a:lnTo>
                    <a:pt x="967953" y="689"/>
                  </a:lnTo>
                  <a:lnTo>
                    <a:pt x="1039685" y="2721"/>
                  </a:lnTo>
                  <a:lnTo>
                    <a:pt x="1109555" y="6043"/>
                  </a:lnTo>
                  <a:lnTo>
                    <a:pt x="1177332" y="10600"/>
                  </a:lnTo>
                  <a:lnTo>
                    <a:pt x="1242786" y="16341"/>
                  </a:lnTo>
                  <a:lnTo>
                    <a:pt x="1305686" y="23210"/>
                  </a:lnTo>
                  <a:lnTo>
                    <a:pt x="1365802" y="31156"/>
                  </a:lnTo>
                  <a:lnTo>
                    <a:pt x="1422903" y="40123"/>
                  </a:lnTo>
                  <a:lnTo>
                    <a:pt x="1476761" y="50060"/>
                  </a:lnTo>
                  <a:lnTo>
                    <a:pt x="1527143" y="60912"/>
                  </a:lnTo>
                  <a:lnTo>
                    <a:pt x="1573820" y="72626"/>
                  </a:lnTo>
                  <a:lnTo>
                    <a:pt x="1616561" y="85148"/>
                  </a:lnTo>
                  <a:lnTo>
                    <a:pt x="1655137" y="98426"/>
                  </a:lnTo>
                  <a:lnTo>
                    <a:pt x="1718869" y="127033"/>
                  </a:lnTo>
                  <a:lnTo>
                    <a:pt x="1763174" y="158020"/>
                  </a:lnTo>
                  <a:lnTo>
                    <a:pt x="1786210" y="190958"/>
                  </a:lnTo>
                  <a:lnTo>
                    <a:pt x="1789176" y="208025"/>
                  </a:lnTo>
                  <a:lnTo>
                    <a:pt x="1786210" y="225093"/>
                  </a:lnTo>
                  <a:lnTo>
                    <a:pt x="1763174" y="258031"/>
                  </a:lnTo>
                  <a:lnTo>
                    <a:pt x="1718869" y="289018"/>
                  </a:lnTo>
                  <a:lnTo>
                    <a:pt x="1655137" y="317625"/>
                  </a:lnTo>
                  <a:lnTo>
                    <a:pt x="1616561" y="330903"/>
                  </a:lnTo>
                  <a:lnTo>
                    <a:pt x="1573820" y="343425"/>
                  </a:lnTo>
                  <a:lnTo>
                    <a:pt x="1527143" y="355139"/>
                  </a:lnTo>
                  <a:lnTo>
                    <a:pt x="1476761" y="365991"/>
                  </a:lnTo>
                  <a:lnTo>
                    <a:pt x="1422903" y="375928"/>
                  </a:lnTo>
                  <a:lnTo>
                    <a:pt x="1365802" y="384895"/>
                  </a:lnTo>
                  <a:lnTo>
                    <a:pt x="1305686" y="392841"/>
                  </a:lnTo>
                  <a:lnTo>
                    <a:pt x="1242786" y="399710"/>
                  </a:lnTo>
                  <a:lnTo>
                    <a:pt x="1177332" y="405451"/>
                  </a:lnTo>
                  <a:lnTo>
                    <a:pt x="1109555" y="410008"/>
                  </a:lnTo>
                  <a:lnTo>
                    <a:pt x="1039685" y="413330"/>
                  </a:lnTo>
                  <a:lnTo>
                    <a:pt x="967953" y="415362"/>
                  </a:lnTo>
                  <a:lnTo>
                    <a:pt x="894588" y="416051"/>
                  </a:lnTo>
                  <a:lnTo>
                    <a:pt x="821222" y="415362"/>
                  </a:lnTo>
                  <a:lnTo>
                    <a:pt x="749490" y="413330"/>
                  </a:lnTo>
                  <a:lnTo>
                    <a:pt x="679620" y="410008"/>
                  </a:lnTo>
                  <a:lnTo>
                    <a:pt x="611843" y="405451"/>
                  </a:lnTo>
                  <a:lnTo>
                    <a:pt x="546389" y="399710"/>
                  </a:lnTo>
                  <a:lnTo>
                    <a:pt x="483489" y="392841"/>
                  </a:lnTo>
                  <a:lnTo>
                    <a:pt x="423373" y="384895"/>
                  </a:lnTo>
                  <a:lnTo>
                    <a:pt x="366272" y="375928"/>
                  </a:lnTo>
                  <a:lnTo>
                    <a:pt x="312414" y="365991"/>
                  </a:lnTo>
                  <a:lnTo>
                    <a:pt x="262032" y="355139"/>
                  </a:lnTo>
                  <a:lnTo>
                    <a:pt x="215355" y="343425"/>
                  </a:lnTo>
                  <a:lnTo>
                    <a:pt x="172614" y="330903"/>
                  </a:lnTo>
                  <a:lnTo>
                    <a:pt x="134038" y="317625"/>
                  </a:lnTo>
                  <a:lnTo>
                    <a:pt x="70306" y="289018"/>
                  </a:lnTo>
                  <a:lnTo>
                    <a:pt x="26001" y="258031"/>
                  </a:lnTo>
                  <a:lnTo>
                    <a:pt x="2965" y="225093"/>
                  </a:lnTo>
                  <a:lnTo>
                    <a:pt x="0" y="208025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858000" y="1981200"/>
            <a:ext cx="5008245" cy="3499485"/>
            <a:chOff x="6824471" y="2406395"/>
            <a:chExt cx="5008245" cy="3499485"/>
          </a:xfrm>
        </p:grpSpPr>
        <p:sp>
          <p:nvSpPr>
            <p:cNvPr id="13" name="object 13"/>
            <p:cNvSpPr/>
            <p:nvPr/>
          </p:nvSpPr>
          <p:spPr>
            <a:xfrm>
              <a:off x="6824471" y="2406395"/>
              <a:ext cx="5007864" cy="34991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02067" y="4594860"/>
              <a:ext cx="3804285" cy="731520"/>
            </a:xfrm>
            <a:custGeom>
              <a:avLst/>
              <a:gdLst/>
              <a:ahLst/>
              <a:cxnLst/>
              <a:rect l="l" t="t" r="r" b="b"/>
              <a:pathLst>
                <a:path w="3804284" h="731520">
                  <a:moveTo>
                    <a:pt x="0" y="365759"/>
                  </a:moveTo>
                  <a:lnTo>
                    <a:pt x="12795" y="323094"/>
                  </a:lnTo>
                  <a:lnTo>
                    <a:pt x="50232" y="281877"/>
                  </a:lnTo>
                  <a:lnTo>
                    <a:pt x="88173" y="255339"/>
                  </a:lnTo>
                  <a:lnTo>
                    <a:pt x="136009" y="229648"/>
                  </a:lnTo>
                  <a:lnTo>
                    <a:pt x="193316" y="204884"/>
                  </a:lnTo>
                  <a:lnTo>
                    <a:pt x="259672" y="181130"/>
                  </a:lnTo>
                  <a:lnTo>
                    <a:pt x="296111" y="169656"/>
                  </a:lnTo>
                  <a:lnTo>
                    <a:pt x="334654" y="158466"/>
                  </a:lnTo>
                  <a:lnTo>
                    <a:pt x="375247" y="147568"/>
                  </a:lnTo>
                  <a:lnTo>
                    <a:pt x="417838" y="136973"/>
                  </a:lnTo>
                  <a:lnTo>
                    <a:pt x="462374" y="126691"/>
                  </a:lnTo>
                  <a:lnTo>
                    <a:pt x="508802" y="116733"/>
                  </a:lnTo>
                  <a:lnTo>
                    <a:pt x="557069" y="107108"/>
                  </a:lnTo>
                  <a:lnTo>
                    <a:pt x="607123" y="97827"/>
                  </a:lnTo>
                  <a:lnTo>
                    <a:pt x="658910" y="88900"/>
                  </a:lnTo>
                  <a:lnTo>
                    <a:pt x="712378" y="80336"/>
                  </a:lnTo>
                  <a:lnTo>
                    <a:pt x="767474" y="72147"/>
                  </a:lnTo>
                  <a:lnTo>
                    <a:pt x="824145" y="64342"/>
                  </a:lnTo>
                  <a:lnTo>
                    <a:pt x="882338" y="56931"/>
                  </a:lnTo>
                  <a:lnTo>
                    <a:pt x="942001" y="49925"/>
                  </a:lnTo>
                  <a:lnTo>
                    <a:pt x="1003080" y="43333"/>
                  </a:lnTo>
                  <a:lnTo>
                    <a:pt x="1065522" y="37166"/>
                  </a:lnTo>
                  <a:lnTo>
                    <a:pt x="1129275" y="31435"/>
                  </a:lnTo>
                  <a:lnTo>
                    <a:pt x="1194286" y="26148"/>
                  </a:lnTo>
                  <a:lnTo>
                    <a:pt x="1260502" y="21317"/>
                  </a:lnTo>
                  <a:lnTo>
                    <a:pt x="1327871" y="16951"/>
                  </a:lnTo>
                  <a:lnTo>
                    <a:pt x="1396338" y="13061"/>
                  </a:lnTo>
                  <a:lnTo>
                    <a:pt x="1465852" y="9657"/>
                  </a:lnTo>
                  <a:lnTo>
                    <a:pt x="1536360" y="6748"/>
                  </a:lnTo>
                  <a:lnTo>
                    <a:pt x="1607808" y="4346"/>
                  </a:lnTo>
                  <a:lnTo>
                    <a:pt x="1680144" y="2459"/>
                  </a:lnTo>
                  <a:lnTo>
                    <a:pt x="1753315" y="1100"/>
                  </a:lnTo>
                  <a:lnTo>
                    <a:pt x="1827269" y="276"/>
                  </a:lnTo>
                  <a:lnTo>
                    <a:pt x="1901952" y="0"/>
                  </a:lnTo>
                  <a:lnTo>
                    <a:pt x="1976634" y="276"/>
                  </a:lnTo>
                  <a:lnTo>
                    <a:pt x="2050588" y="1100"/>
                  </a:lnTo>
                  <a:lnTo>
                    <a:pt x="2123759" y="2459"/>
                  </a:lnTo>
                  <a:lnTo>
                    <a:pt x="2196095" y="4346"/>
                  </a:lnTo>
                  <a:lnTo>
                    <a:pt x="2267543" y="6748"/>
                  </a:lnTo>
                  <a:lnTo>
                    <a:pt x="2338051" y="9657"/>
                  </a:lnTo>
                  <a:lnTo>
                    <a:pt x="2407565" y="13061"/>
                  </a:lnTo>
                  <a:lnTo>
                    <a:pt x="2476032" y="16951"/>
                  </a:lnTo>
                  <a:lnTo>
                    <a:pt x="2543401" y="21317"/>
                  </a:lnTo>
                  <a:lnTo>
                    <a:pt x="2609617" y="26148"/>
                  </a:lnTo>
                  <a:lnTo>
                    <a:pt x="2674628" y="31435"/>
                  </a:lnTo>
                  <a:lnTo>
                    <a:pt x="2738381" y="37166"/>
                  </a:lnTo>
                  <a:lnTo>
                    <a:pt x="2800823" y="43333"/>
                  </a:lnTo>
                  <a:lnTo>
                    <a:pt x="2861902" y="49925"/>
                  </a:lnTo>
                  <a:lnTo>
                    <a:pt x="2921565" y="56931"/>
                  </a:lnTo>
                  <a:lnTo>
                    <a:pt x="2979758" y="64342"/>
                  </a:lnTo>
                  <a:lnTo>
                    <a:pt x="3036429" y="72147"/>
                  </a:lnTo>
                  <a:lnTo>
                    <a:pt x="3091525" y="80336"/>
                  </a:lnTo>
                  <a:lnTo>
                    <a:pt x="3144993" y="88900"/>
                  </a:lnTo>
                  <a:lnTo>
                    <a:pt x="3196780" y="97827"/>
                  </a:lnTo>
                  <a:lnTo>
                    <a:pt x="3246834" y="107108"/>
                  </a:lnTo>
                  <a:lnTo>
                    <a:pt x="3295101" y="116733"/>
                  </a:lnTo>
                  <a:lnTo>
                    <a:pt x="3341529" y="126691"/>
                  </a:lnTo>
                  <a:lnTo>
                    <a:pt x="3386065" y="136973"/>
                  </a:lnTo>
                  <a:lnTo>
                    <a:pt x="3428656" y="147568"/>
                  </a:lnTo>
                  <a:lnTo>
                    <a:pt x="3469249" y="158466"/>
                  </a:lnTo>
                  <a:lnTo>
                    <a:pt x="3507792" y="169656"/>
                  </a:lnTo>
                  <a:lnTo>
                    <a:pt x="3544231" y="181130"/>
                  </a:lnTo>
                  <a:lnTo>
                    <a:pt x="3610587" y="204884"/>
                  </a:lnTo>
                  <a:lnTo>
                    <a:pt x="3667894" y="229648"/>
                  </a:lnTo>
                  <a:lnTo>
                    <a:pt x="3715730" y="255339"/>
                  </a:lnTo>
                  <a:lnTo>
                    <a:pt x="3753671" y="281877"/>
                  </a:lnTo>
                  <a:lnTo>
                    <a:pt x="3781296" y="309181"/>
                  </a:lnTo>
                  <a:lnTo>
                    <a:pt x="3802464" y="351394"/>
                  </a:lnTo>
                  <a:lnTo>
                    <a:pt x="3803904" y="365759"/>
                  </a:lnTo>
                  <a:lnTo>
                    <a:pt x="3802464" y="380125"/>
                  </a:lnTo>
                  <a:lnTo>
                    <a:pt x="3781296" y="422338"/>
                  </a:lnTo>
                  <a:lnTo>
                    <a:pt x="3753671" y="449642"/>
                  </a:lnTo>
                  <a:lnTo>
                    <a:pt x="3715730" y="476180"/>
                  </a:lnTo>
                  <a:lnTo>
                    <a:pt x="3667894" y="501871"/>
                  </a:lnTo>
                  <a:lnTo>
                    <a:pt x="3610587" y="526635"/>
                  </a:lnTo>
                  <a:lnTo>
                    <a:pt x="3544231" y="550389"/>
                  </a:lnTo>
                  <a:lnTo>
                    <a:pt x="3507792" y="561863"/>
                  </a:lnTo>
                  <a:lnTo>
                    <a:pt x="3469249" y="573053"/>
                  </a:lnTo>
                  <a:lnTo>
                    <a:pt x="3428656" y="583951"/>
                  </a:lnTo>
                  <a:lnTo>
                    <a:pt x="3386065" y="594546"/>
                  </a:lnTo>
                  <a:lnTo>
                    <a:pt x="3341529" y="604828"/>
                  </a:lnTo>
                  <a:lnTo>
                    <a:pt x="3295101" y="614786"/>
                  </a:lnTo>
                  <a:lnTo>
                    <a:pt x="3246834" y="624411"/>
                  </a:lnTo>
                  <a:lnTo>
                    <a:pt x="3196780" y="633692"/>
                  </a:lnTo>
                  <a:lnTo>
                    <a:pt x="3144993" y="642619"/>
                  </a:lnTo>
                  <a:lnTo>
                    <a:pt x="3091525" y="651183"/>
                  </a:lnTo>
                  <a:lnTo>
                    <a:pt x="3036429" y="659372"/>
                  </a:lnTo>
                  <a:lnTo>
                    <a:pt x="2979758" y="667177"/>
                  </a:lnTo>
                  <a:lnTo>
                    <a:pt x="2921565" y="674588"/>
                  </a:lnTo>
                  <a:lnTo>
                    <a:pt x="2861902" y="681594"/>
                  </a:lnTo>
                  <a:lnTo>
                    <a:pt x="2800823" y="688186"/>
                  </a:lnTo>
                  <a:lnTo>
                    <a:pt x="2738381" y="694353"/>
                  </a:lnTo>
                  <a:lnTo>
                    <a:pt x="2674628" y="700084"/>
                  </a:lnTo>
                  <a:lnTo>
                    <a:pt x="2609617" y="705371"/>
                  </a:lnTo>
                  <a:lnTo>
                    <a:pt x="2543401" y="710202"/>
                  </a:lnTo>
                  <a:lnTo>
                    <a:pt x="2476032" y="714568"/>
                  </a:lnTo>
                  <a:lnTo>
                    <a:pt x="2407565" y="718458"/>
                  </a:lnTo>
                  <a:lnTo>
                    <a:pt x="2338051" y="721862"/>
                  </a:lnTo>
                  <a:lnTo>
                    <a:pt x="2267543" y="724771"/>
                  </a:lnTo>
                  <a:lnTo>
                    <a:pt x="2196095" y="727173"/>
                  </a:lnTo>
                  <a:lnTo>
                    <a:pt x="2123759" y="729060"/>
                  </a:lnTo>
                  <a:lnTo>
                    <a:pt x="2050588" y="730419"/>
                  </a:lnTo>
                  <a:lnTo>
                    <a:pt x="1976634" y="731243"/>
                  </a:lnTo>
                  <a:lnTo>
                    <a:pt x="1901952" y="731519"/>
                  </a:lnTo>
                  <a:lnTo>
                    <a:pt x="1827269" y="731243"/>
                  </a:lnTo>
                  <a:lnTo>
                    <a:pt x="1753315" y="730419"/>
                  </a:lnTo>
                  <a:lnTo>
                    <a:pt x="1680144" y="729060"/>
                  </a:lnTo>
                  <a:lnTo>
                    <a:pt x="1607808" y="727173"/>
                  </a:lnTo>
                  <a:lnTo>
                    <a:pt x="1536360" y="724771"/>
                  </a:lnTo>
                  <a:lnTo>
                    <a:pt x="1465852" y="721862"/>
                  </a:lnTo>
                  <a:lnTo>
                    <a:pt x="1396338" y="718458"/>
                  </a:lnTo>
                  <a:lnTo>
                    <a:pt x="1327871" y="714568"/>
                  </a:lnTo>
                  <a:lnTo>
                    <a:pt x="1260502" y="710202"/>
                  </a:lnTo>
                  <a:lnTo>
                    <a:pt x="1194286" y="705371"/>
                  </a:lnTo>
                  <a:lnTo>
                    <a:pt x="1129275" y="700084"/>
                  </a:lnTo>
                  <a:lnTo>
                    <a:pt x="1065522" y="694353"/>
                  </a:lnTo>
                  <a:lnTo>
                    <a:pt x="1003080" y="688186"/>
                  </a:lnTo>
                  <a:lnTo>
                    <a:pt x="942001" y="681594"/>
                  </a:lnTo>
                  <a:lnTo>
                    <a:pt x="882338" y="674588"/>
                  </a:lnTo>
                  <a:lnTo>
                    <a:pt x="824145" y="667177"/>
                  </a:lnTo>
                  <a:lnTo>
                    <a:pt x="767474" y="659372"/>
                  </a:lnTo>
                  <a:lnTo>
                    <a:pt x="712378" y="651183"/>
                  </a:lnTo>
                  <a:lnTo>
                    <a:pt x="658910" y="642619"/>
                  </a:lnTo>
                  <a:lnTo>
                    <a:pt x="607123" y="633692"/>
                  </a:lnTo>
                  <a:lnTo>
                    <a:pt x="557069" y="624411"/>
                  </a:lnTo>
                  <a:lnTo>
                    <a:pt x="508802" y="614786"/>
                  </a:lnTo>
                  <a:lnTo>
                    <a:pt x="462374" y="604828"/>
                  </a:lnTo>
                  <a:lnTo>
                    <a:pt x="417838" y="594546"/>
                  </a:lnTo>
                  <a:lnTo>
                    <a:pt x="375247" y="583951"/>
                  </a:lnTo>
                  <a:lnTo>
                    <a:pt x="334654" y="573053"/>
                  </a:lnTo>
                  <a:lnTo>
                    <a:pt x="296111" y="561863"/>
                  </a:lnTo>
                  <a:lnTo>
                    <a:pt x="259672" y="550389"/>
                  </a:lnTo>
                  <a:lnTo>
                    <a:pt x="193316" y="526635"/>
                  </a:lnTo>
                  <a:lnTo>
                    <a:pt x="136009" y="501871"/>
                  </a:lnTo>
                  <a:lnTo>
                    <a:pt x="88173" y="476180"/>
                  </a:lnTo>
                  <a:lnTo>
                    <a:pt x="50232" y="449642"/>
                  </a:lnTo>
                  <a:lnTo>
                    <a:pt x="22607" y="422338"/>
                  </a:lnTo>
                  <a:lnTo>
                    <a:pt x="1439" y="380125"/>
                  </a:lnTo>
                  <a:lnTo>
                    <a:pt x="0" y="365759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304800"/>
            <a:ext cx="47218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80" smtClean="0">
                <a:solidFill>
                  <a:srgbClr val="FFFFFF"/>
                </a:solidFill>
                <a:latin typeface="Arial"/>
                <a:cs typeface="Arial"/>
              </a:rPr>
              <a:t>POEČTAK</a:t>
            </a:r>
            <a:r>
              <a:rPr lang="en-US" sz="3600" spc="-58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265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430" smtClean="0">
                <a:solidFill>
                  <a:srgbClr val="FFFFFF"/>
                </a:solidFill>
                <a:latin typeface="Arial"/>
                <a:cs typeface="Arial"/>
              </a:rPr>
              <a:t>UTAKMICE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838200"/>
            <a:ext cx="3469640" cy="12312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Odredite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gdje se nalazi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koja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00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ekipa ima</a:t>
            </a:r>
            <a:r>
              <a:rPr sz="1800" spc="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servis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 unos</a:t>
            </a:r>
            <a:r>
              <a:rPr sz="180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postava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22044" y="2878327"/>
            <a:ext cx="19577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600" spc="-5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600" spc="-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Carlito"/>
                <a:cs typeface="Carlito"/>
              </a:rPr>
              <a:t>„Line-ups”</a:t>
            </a:r>
            <a:endParaRPr sz="16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411979" y="1801367"/>
            <a:ext cx="7451090" cy="3990340"/>
            <a:chOff x="4411979" y="1801367"/>
            <a:chExt cx="7451090" cy="3990340"/>
          </a:xfrm>
        </p:grpSpPr>
        <p:sp>
          <p:nvSpPr>
            <p:cNvPr id="10" name="object 10"/>
            <p:cNvSpPr/>
            <p:nvPr/>
          </p:nvSpPr>
          <p:spPr>
            <a:xfrm>
              <a:off x="4411979" y="1801367"/>
              <a:ext cx="7450835" cy="39898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20000" y="3925823"/>
              <a:ext cx="547370" cy="205740"/>
            </a:xfrm>
            <a:custGeom>
              <a:avLst/>
              <a:gdLst/>
              <a:ahLst/>
              <a:cxnLst/>
              <a:rect l="l" t="t" r="r" b="b"/>
              <a:pathLst>
                <a:path w="547370" h="205739">
                  <a:moveTo>
                    <a:pt x="0" y="102869"/>
                  </a:moveTo>
                  <a:lnTo>
                    <a:pt x="27796" y="57649"/>
                  </a:lnTo>
                  <a:lnTo>
                    <a:pt x="102441" y="22613"/>
                  </a:lnTo>
                  <a:lnTo>
                    <a:pt x="153233" y="10463"/>
                  </a:lnTo>
                  <a:lnTo>
                    <a:pt x="210818" y="2719"/>
                  </a:lnTo>
                  <a:lnTo>
                    <a:pt x="273557" y="0"/>
                  </a:lnTo>
                  <a:lnTo>
                    <a:pt x="336297" y="2719"/>
                  </a:lnTo>
                  <a:lnTo>
                    <a:pt x="393882" y="10463"/>
                  </a:lnTo>
                  <a:lnTo>
                    <a:pt x="444674" y="22613"/>
                  </a:lnTo>
                  <a:lnTo>
                    <a:pt x="487033" y="38548"/>
                  </a:lnTo>
                  <a:lnTo>
                    <a:pt x="539893" y="79296"/>
                  </a:lnTo>
                  <a:lnTo>
                    <a:pt x="547116" y="102869"/>
                  </a:lnTo>
                  <a:lnTo>
                    <a:pt x="539893" y="126443"/>
                  </a:lnTo>
                  <a:lnTo>
                    <a:pt x="487033" y="167191"/>
                  </a:lnTo>
                  <a:lnTo>
                    <a:pt x="444674" y="183126"/>
                  </a:lnTo>
                  <a:lnTo>
                    <a:pt x="393882" y="195276"/>
                  </a:lnTo>
                  <a:lnTo>
                    <a:pt x="336297" y="203020"/>
                  </a:lnTo>
                  <a:lnTo>
                    <a:pt x="273557" y="205739"/>
                  </a:lnTo>
                  <a:lnTo>
                    <a:pt x="210818" y="203020"/>
                  </a:lnTo>
                  <a:lnTo>
                    <a:pt x="153233" y="195276"/>
                  </a:lnTo>
                  <a:lnTo>
                    <a:pt x="102441" y="183126"/>
                  </a:lnTo>
                  <a:lnTo>
                    <a:pt x="60082" y="167191"/>
                  </a:lnTo>
                  <a:lnTo>
                    <a:pt x="7222" y="126443"/>
                  </a:lnTo>
                  <a:lnTo>
                    <a:pt x="0" y="102869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71359" y="3933444"/>
              <a:ext cx="1644650" cy="200025"/>
            </a:xfrm>
            <a:custGeom>
              <a:avLst/>
              <a:gdLst/>
              <a:ahLst/>
              <a:cxnLst/>
              <a:rect l="l" t="t" r="r" b="b"/>
              <a:pathLst>
                <a:path w="1644650" h="200025">
                  <a:moveTo>
                    <a:pt x="1095756" y="104393"/>
                  </a:moveTo>
                  <a:lnTo>
                    <a:pt x="1123636" y="62517"/>
                  </a:lnTo>
                  <a:lnTo>
                    <a:pt x="1198499" y="30077"/>
                  </a:lnTo>
                  <a:lnTo>
                    <a:pt x="1249433" y="18830"/>
                  </a:lnTo>
                  <a:lnTo>
                    <a:pt x="1307174" y="11661"/>
                  </a:lnTo>
                  <a:lnTo>
                    <a:pt x="1370076" y="9143"/>
                  </a:lnTo>
                  <a:lnTo>
                    <a:pt x="1432977" y="11661"/>
                  </a:lnTo>
                  <a:lnTo>
                    <a:pt x="1490718" y="18830"/>
                  </a:lnTo>
                  <a:lnTo>
                    <a:pt x="1541652" y="30077"/>
                  </a:lnTo>
                  <a:lnTo>
                    <a:pt x="1584133" y="44831"/>
                  </a:lnTo>
                  <a:lnTo>
                    <a:pt x="1637151" y="82562"/>
                  </a:lnTo>
                  <a:lnTo>
                    <a:pt x="1644396" y="104393"/>
                  </a:lnTo>
                  <a:lnTo>
                    <a:pt x="1637151" y="126225"/>
                  </a:lnTo>
                  <a:lnTo>
                    <a:pt x="1584133" y="163956"/>
                  </a:lnTo>
                  <a:lnTo>
                    <a:pt x="1541652" y="178710"/>
                  </a:lnTo>
                  <a:lnTo>
                    <a:pt x="1490718" y="189957"/>
                  </a:lnTo>
                  <a:lnTo>
                    <a:pt x="1432977" y="197126"/>
                  </a:lnTo>
                  <a:lnTo>
                    <a:pt x="1370076" y="199643"/>
                  </a:lnTo>
                  <a:lnTo>
                    <a:pt x="1307174" y="197126"/>
                  </a:lnTo>
                  <a:lnTo>
                    <a:pt x="1249433" y="189957"/>
                  </a:lnTo>
                  <a:lnTo>
                    <a:pt x="1198499" y="178710"/>
                  </a:lnTo>
                  <a:lnTo>
                    <a:pt x="1156018" y="163956"/>
                  </a:lnTo>
                  <a:lnTo>
                    <a:pt x="1103000" y="126225"/>
                  </a:lnTo>
                  <a:lnTo>
                    <a:pt x="1095756" y="104393"/>
                  </a:lnTo>
                  <a:close/>
                </a:path>
                <a:path w="1644650" h="200025">
                  <a:moveTo>
                    <a:pt x="0" y="95249"/>
                  </a:moveTo>
                  <a:lnTo>
                    <a:pt x="27880" y="53373"/>
                  </a:lnTo>
                  <a:lnTo>
                    <a:pt x="102743" y="20933"/>
                  </a:lnTo>
                  <a:lnTo>
                    <a:pt x="153677" y="9686"/>
                  </a:lnTo>
                  <a:lnTo>
                    <a:pt x="211418" y="2517"/>
                  </a:lnTo>
                  <a:lnTo>
                    <a:pt x="274320" y="0"/>
                  </a:lnTo>
                  <a:lnTo>
                    <a:pt x="337221" y="2517"/>
                  </a:lnTo>
                  <a:lnTo>
                    <a:pt x="394962" y="9686"/>
                  </a:lnTo>
                  <a:lnTo>
                    <a:pt x="445896" y="20933"/>
                  </a:lnTo>
                  <a:lnTo>
                    <a:pt x="488377" y="35687"/>
                  </a:lnTo>
                  <a:lnTo>
                    <a:pt x="541395" y="73418"/>
                  </a:lnTo>
                  <a:lnTo>
                    <a:pt x="548640" y="95249"/>
                  </a:lnTo>
                  <a:lnTo>
                    <a:pt x="541395" y="117081"/>
                  </a:lnTo>
                  <a:lnTo>
                    <a:pt x="488377" y="154812"/>
                  </a:lnTo>
                  <a:lnTo>
                    <a:pt x="445896" y="169566"/>
                  </a:lnTo>
                  <a:lnTo>
                    <a:pt x="394962" y="180813"/>
                  </a:lnTo>
                  <a:lnTo>
                    <a:pt x="337221" y="187982"/>
                  </a:lnTo>
                  <a:lnTo>
                    <a:pt x="274320" y="190499"/>
                  </a:lnTo>
                  <a:lnTo>
                    <a:pt x="211418" y="187982"/>
                  </a:lnTo>
                  <a:lnTo>
                    <a:pt x="153677" y="180813"/>
                  </a:lnTo>
                  <a:lnTo>
                    <a:pt x="102743" y="169566"/>
                  </a:lnTo>
                  <a:lnTo>
                    <a:pt x="60262" y="154812"/>
                  </a:lnTo>
                  <a:lnTo>
                    <a:pt x="7244" y="117081"/>
                  </a:lnTo>
                  <a:lnTo>
                    <a:pt x="0" y="95249"/>
                  </a:lnTo>
                  <a:close/>
                </a:path>
              </a:pathLst>
            </a:custGeom>
            <a:ln w="571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86015" y="3622547"/>
              <a:ext cx="1793875" cy="1172210"/>
            </a:xfrm>
            <a:custGeom>
              <a:avLst/>
              <a:gdLst/>
              <a:ahLst/>
              <a:cxnLst/>
              <a:rect l="l" t="t" r="r" b="b"/>
              <a:pathLst>
                <a:path w="1793875" h="1172210">
                  <a:moveTo>
                    <a:pt x="94487" y="934974"/>
                  </a:moveTo>
                  <a:lnTo>
                    <a:pt x="105607" y="896520"/>
                  </a:lnTo>
                  <a:lnTo>
                    <a:pt x="137800" y="860048"/>
                  </a:lnTo>
                  <a:lnTo>
                    <a:pt x="189316" y="826042"/>
                  </a:lnTo>
                  <a:lnTo>
                    <a:pt x="258409" y="794991"/>
                  </a:lnTo>
                  <a:lnTo>
                    <a:pt x="298999" y="780726"/>
                  </a:lnTo>
                  <a:lnTo>
                    <a:pt x="343328" y="767381"/>
                  </a:lnTo>
                  <a:lnTo>
                    <a:pt x="391176" y="755019"/>
                  </a:lnTo>
                  <a:lnTo>
                    <a:pt x="442325" y="743699"/>
                  </a:lnTo>
                  <a:lnTo>
                    <a:pt x="496557" y="733484"/>
                  </a:lnTo>
                  <a:lnTo>
                    <a:pt x="553652" y="724433"/>
                  </a:lnTo>
                  <a:lnTo>
                    <a:pt x="613392" y="716607"/>
                  </a:lnTo>
                  <a:lnTo>
                    <a:pt x="675558" y="710068"/>
                  </a:lnTo>
                  <a:lnTo>
                    <a:pt x="739933" y="704876"/>
                  </a:lnTo>
                  <a:lnTo>
                    <a:pt x="806296" y="701092"/>
                  </a:lnTo>
                  <a:lnTo>
                    <a:pt x="874431" y="698777"/>
                  </a:lnTo>
                  <a:lnTo>
                    <a:pt x="944117" y="697991"/>
                  </a:lnTo>
                  <a:lnTo>
                    <a:pt x="1013804" y="698777"/>
                  </a:lnTo>
                  <a:lnTo>
                    <a:pt x="1081939" y="701092"/>
                  </a:lnTo>
                  <a:lnTo>
                    <a:pt x="1148302" y="704876"/>
                  </a:lnTo>
                  <a:lnTo>
                    <a:pt x="1212677" y="710068"/>
                  </a:lnTo>
                  <a:lnTo>
                    <a:pt x="1274843" y="716607"/>
                  </a:lnTo>
                  <a:lnTo>
                    <a:pt x="1334583" y="724433"/>
                  </a:lnTo>
                  <a:lnTo>
                    <a:pt x="1391678" y="733484"/>
                  </a:lnTo>
                  <a:lnTo>
                    <a:pt x="1445910" y="743699"/>
                  </a:lnTo>
                  <a:lnTo>
                    <a:pt x="1497059" y="755019"/>
                  </a:lnTo>
                  <a:lnTo>
                    <a:pt x="1544907" y="767381"/>
                  </a:lnTo>
                  <a:lnTo>
                    <a:pt x="1589236" y="780726"/>
                  </a:lnTo>
                  <a:lnTo>
                    <a:pt x="1629826" y="794991"/>
                  </a:lnTo>
                  <a:lnTo>
                    <a:pt x="1666460" y="810117"/>
                  </a:lnTo>
                  <a:lnTo>
                    <a:pt x="1726983" y="842706"/>
                  </a:lnTo>
                  <a:lnTo>
                    <a:pt x="1769057" y="878006"/>
                  </a:lnTo>
                  <a:lnTo>
                    <a:pt x="1790931" y="915530"/>
                  </a:lnTo>
                  <a:lnTo>
                    <a:pt x="1793748" y="934974"/>
                  </a:lnTo>
                  <a:lnTo>
                    <a:pt x="1790931" y="954417"/>
                  </a:lnTo>
                  <a:lnTo>
                    <a:pt x="1769057" y="991941"/>
                  </a:lnTo>
                  <a:lnTo>
                    <a:pt x="1726983" y="1027241"/>
                  </a:lnTo>
                  <a:lnTo>
                    <a:pt x="1666460" y="1059830"/>
                  </a:lnTo>
                  <a:lnTo>
                    <a:pt x="1629826" y="1074956"/>
                  </a:lnTo>
                  <a:lnTo>
                    <a:pt x="1589236" y="1089221"/>
                  </a:lnTo>
                  <a:lnTo>
                    <a:pt x="1544907" y="1102566"/>
                  </a:lnTo>
                  <a:lnTo>
                    <a:pt x="1497059" y="1114928"/>
                  </a:lnTo>
                  <a:lnTo>
                    <a:pt x="1445910" y="1126248"/>
                  </a:lnTo>
                  <a:lnTo>
                    <a:pt x="1391678" y="1136463"/>
                  </a:lnTo>
                  <a:lnTo>
                    <a:pt x="1334583" y="1145514"/>
                  </a:lnTo>
                  <a:lnTo>
                    <a:pt x="1274843" y="1153340"/>
                  </a:lnTo>
                  <a:lnTo>
                    <a:pt x="1212677" y="1159879"/>
                  </a:lnTo>
                  <a:lnTo>
                    <a:pt x="1148302" y="1165071"/>
                  </a:lnTo>
                  <a:lnTo>
                    <a:pt x="1081939" y="1168855"/>
                  </a:lnTo>
                  <a:lnTo>
                    <a:pt x="1013804" y="1171170"/>
                  </a:lnTo>
                  <a:lnTo>
                    <a:pt x="944117" y="1171956"/>
                  </a:lnTo>
                  <a:lnTo>
                    <a:pt x="874431" y="1171170"/>
                  </a:lnTo>
                  <a:lnTo>
                    <a:pt x="806296" y="1168855"/>
                  </a:lnTo>
                  <a:lnTo>
                    <a:pt x="739933" y="1165071"/>
                  </a:lnTo>
                  <a:lnTo>
                    <a:pt x="675558" y="1159879"/>
                  </a:lnTo>
                  <a:lnTo>
                    <a:pt x="613392" y="1153340"/>
                  </a:lnTo>
                  <a:lnTo>
                    <a:pt x="553652" y="1145514"/>
                  </a:lnTo>
                  <a:lnTo>
                    <a:pt x="496557" y="1136463"/>
                  </a:lnTo>
                  <a:lnTo>
                    <a:pt x="442325" y="1126248"/>
                  </a:lnTo>
                  <a:lnTo>
                    <a:pt x="391176" y="1114928"/>
                  </a:lnTo>
                  <a:lnTo>
                    <a:pt x="343328" y="1102566"/>
                  </a:lnTo>
                  <a:lnTo>
                    <a:pt x="298999" y="1089221"/>
                  </a:lnTo>
                  <a:lnTo>
                    <a:pt x="258409" y="1074956"/>
                  </a:lnTo>
                  <a:lnTo>
                    <a:pt x="221775" y="1059830"/>
                  </a:lnTo>
                  <a:lnTo>
                    <a:pt x="161252" y="1027241"/>
                  </a:lnTo>
                  <a:lnTo>
                    <a:pt x="119178" y="991941"/>
                  </a:lnTo>
                  <a:lnTo>
                    <a:pt x="97304" y="954417"/>
                  </a:lnTo>
                  <a:lnTo>
                    <a:pt x="94487" y="934974"/>
                  </a:lnTo>
                  <a:close/>
                </a:path>
                <a:path w="1793875" h="1172210">
                  <a:moveTo>
                    <a:pt x="0" y="115062"/>
                  </a:moveTo>
                  <a:lnTo>
                    <a:pt x="36892" y="47128"/>
                  </a:lnTo>
                  <a:lnTo>
                    <a:pt x="78290" y="22213"/>
                  </a:lnTo>
                  <a:lnTo>
                    <a:pt x="130795" y="5870"/>
                  </a:lnTo>
                  <a:lnTo>
                    <a:pt x="191261" y="0"/>
                  </a:lnTo>
                  <a:lnTo>
                    <a:pt x="251728" y="5870"/>
                  </a:lnTo>
                  <a:lnTo>
                    <a:pt x="304233" y="22213"/>
                  </a:lnTo>
                  <a:lnTo>
                    <a:pt x="345631" y="47128"/>
                  </a:lnTo>
                  <a:lnTo>
                    <a:pt x="372776" y="78711"/>
                  </a:lnTo>
                  <a:lnTo>
                    <a:pt x="382524" y="115062"/>
                  </a:lnTo>
                  <a:lnTo>
                    <a:pt x="372776" y="151412"/>
                  </a:lnTo>
                  <a:lnTo>
                    <a:pt x="345631" y="182995"/>
                  </a:lnTo>
                  <a:lnTo>
                    <a:pt x="304233" y="207910"/>
                  </a:lnTo>
                  <a:lnTo>
                    <a:pt x="251728" y="224253"/>
                  </a:lnTo>
                  <a:lnTo>
                    <a:pt x="191261" y="230124"/>
                  </a:lnTo>
                  <a:lnTo>
                    <a:pt x="130795" y="224253"/>
                  </a:lnTo>
                  <a:lnTo>
                    <a:pt x="78290" y="207910"/>
                  </a:lnTo>
                  <a:lnTo>
                    <a:pt x="36892" y="182995"/>
                  </a:lnTo>
                  <a:lnTo>
                    <a:pt x="9747" y="151412"/>
                  </a:lnTo>
                  <a:lnTo>
                    <a:pt x="0" y="11506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691373" y="3322142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42354" y="2424175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92778" y="2758725"/>
            <a:ext cx="4249420" cy="1160780"/>
            <a:chOff x="4192778" y="2758725"/>
            <a:chExt cx="4249420" cy="1160780"/>
          </a:xfrm>
        </p:grpSpPr>
        <p:sp>
          <p:nvSpPr>
            <p:cNvPr id="17" name="object 17"/>
            <p:cNvSpPr/>
            <p:nvPr/>
          </p:nvSpPr>
          <p:spPr>
            <a:xfrm>
              <a:off x="6876453" y="2758731"/>
              <a:ext cx="1565910" cy="1160780"/>
            </a:xfrm>
            <a:custGeom>
              <a:avLst/>
              <a:gdLst/>
              <a:ahLst/>
              <a:cxnLst/>
              <a:rect l="l" t="t" r="r" b="b"/>
              <a:pathLst>
                <a:path w="1565909" h="1160779">
                  <a:moveTo>
                    <a:pt x="1565744" y="1111465"/>
                  </a:moveTo>
                  <a:lnTo>
                    <a:pt x="1546326" y="1075207"/>
                  </a:lnTo>
                  <a:lnTo>
                    <a:pt x="1505419" y="998816"/>
                  </a:lnTo>
                  <a:lnTo>
                    <a:pt x="1483423" y="1029906"/>
                  </a:lnTo>
                  <a:lnTo>
                    <a:pt x="29933" y="3136"/>
                  </a:lnTo>
                  <a:lnTo>
                    <a:pt x="22974" y="139"/>
                  </a:lnTo>
                  <a:lnTo>
                    <a:pt x="15646" y="0"/>
                  </a:lnTo>
                  <a:lnTo>
                    <a:pt x="8788" y="2565"/>
                  </a:lnTo>
                  <a:lnTo>
                    <a:pt x="3263" y="7708"/>
                  </a:lnTo>
                  <a:lnTo>
                    <a:pt x="254" y="14668"/>
                  </a:lnTo>
                  <a:lnTo>
                    <a:pt x="114" y="21996"/>
                  </a:lnTo>
                  <a:lnTo>
                    <a:pt x="2692" y="28854"/>
                  </a:lnTo>
                  <a:lnTo>
                    <a:pt x="533" y="33604"/>
                  </a:lnTo>
                  <a:lnTo>
                    <a:pt x="0" y="40906"/>
                  </a:lnTo>
                  <a:lnTo>
                    <a:pt x="2374" y="48094"/>
                  </a:lnTo>
                  <a:lnTo>
                    <a:pt x="588010" y="1070533"/>
                  </a:lnTo>
                  <a:lnTo>
                    <a:pt x="554951" y="1089494"/>
                  </a:lnTo>
                  <a:lnTo>
                    <a:pt x="661377" y="1160233"/>
                  </a:lnTo>
                  <a:lnTo>
                    <a:pt x="657758" y="1096467"/>
                  </a:lnTo>
                  <a:lnTo>
                    <a:pt x="654138" y="1032598"/>
                  </a:lnTo>
                  <a:lnTo>
                    <a:pt x="621017" y="1051598"/>
                  </a:lnTo>
                  <a:lnTo>
                    <a:pt x="59232" y="70688"/>
                  </a:lnTo>
                  <a:lnTo>
                    <a:pt x="1461427" y="1060996"/>
                  </a:lnTo>
                  <a:lnTo>
                    <a:pt x="1439379" y="1092161"/>
                  </a:lnTo>
                  <a:lnTo>
                    <a:pt x="1565744" y="111146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05478" y="3315462"/>
              <a:ext cx="1280160" cy="463550"/>
            </a:xfrm>
            <a:custGeom>
              <a:avLst/>
              <a:gdLst/>
              <a:ahLst/>
              <a:cxnLst/>
              <a:rect l="l" t="t" r="r" b="b"/>
              <a:pathLst>
                <a:path w="1280160" h="463550">
                  <a:moveTo>
                    <a:pt x="1280160" y="0"/>
                  </a:moveTo>
                  <a:lnTo>
                    <a:pt x="0" y="0"/>
                  </a:lnTo>
                  <a:lnTo>
                    <a:pt x="0" y="463295"/>
                  </a:lnTo>
                  <a:lnTo>
                    <a:pt x="1280160" y="463295"/>
                  </a:lnTo>
                  <a:lnTo>
                    <a:pt x="1280160" y="0"/>
                  </a:lnTo>
                  <a:close/>
                </a:path>
              </a:pathLst>
            </a:custGeom>
            <a:solidFill>
              <a:srgbClr val="60A4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05478" y="3315462"/>
              <a:ext cx="2758440" cy="463550"/>
            </a:xfrm>
            <a:custGeom>
              <a:avLst/>
              <a:gdLst/>
              <a:ahLst/>
              <a:cxnLst/>
              <a:rect l="l" t="t" r="r" b="b"/>
              <a:pathLst>
                <a:path w="2758440" h="463550">
                  <a:moveTo>
                    <a:pt x="0" y="463295"/>
                  </a:moveTo>
                  <a:lnTo>
                    <a:pt x="1280160" y="463295"/>
                  </a:lnTo>
                  <a:lnTo>
                    <a:pt x="1280160" y="0"/>
                  </a:lnTo>
                  <a:lnTo>
                    <a:pt x="0" y="0"/>
                  </a:lnTo>
                  <a:lnTo>
                    <a:pt x="0" y="463295"/>
                  </a:lnTo>
                  <a:close/>
                </a:path>
                <a:path w="2758440" h="463550">
                  <a:moveTo>
                    <a:pt x="1296035" y="282193"/>
                  </a:moveTo>
                  <a:lnTo>
                    <a:pt x="2758440" y="396875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726428" y="420060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05478" y="3315461"/>
            <a:ext cx="1280160" cy="46355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78130" marR="242570" indent="-30480">
              <a:lnSpc>
                <a:spcPct val="100000"/>
              </a:lnSpc>
              <a:spcBef>
                <a:spcPts val="440"/>
              </a:spcBef>
            </a:pP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Indikator</a:t>
            </a:r>
            <a:r>
              <a:rPr sz="1100" spc="-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koja  ekipa</a:t>
            </a:r>
            <a:r>
              <a:rPr sz="11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100" dirty="0">
                <a:solidFill>
                  <a:srgbClr val="FFFFFF"/>
                </a:solidFill>
                <a:latin typeface="Carlito"/>
                <a:cs typeface="Carlito"/>
              </a:rPr>
              <a:t>servira</a:t>
            </a:r>
            <a:endParaRPr sz="1100">
              <a:latin typeface="Carlito"/>
              <a:cs typeface="Carlito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10166" y="5867400"/>
            <a:ext cx="98183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dirty="0" smtClean="0"/>
              <a:t> </a:t>
            </a:r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609600"/>
            <a:ext cx="4874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4" name="object 4"/>
          <p:cNvSpPr txBox="1"/>
          <p:nvPr/>
        </p:nvSpPr>
        <p:spPr>
          <a:xfrm>
            <a:off x="685800" y="1295400"/>
            <a:ext cx="7826375" cy="234378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Unesite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startne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onako 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kako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su treneri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dostavili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listiću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</a:t>
            </a:r>
            <a:r>
              <a:rPr sz="1800" spc="20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postavu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Postoje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tri načina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unos</a:t>
            </a:r>
            <a:r>
              <a:rPr sz="1800" spc="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postave</a:t>
            </a:r>
            <a:endParaRPr sz="1800">
              <a:latin typeface="Carlito"/>
              <a:cs typeface="Carlito"/>
            </a:endParaRPr>
          </a:p>
          <a:p>
            <a:pPr marL="812165" lvl="1" indent="-342900">
              <a:lnSpc>
                <a:spcPct val="100000"/>
              </a:lnSpc>
              <a:spcBef>
                <a:spcPts val="1015"/>
              </a:spcBef>
              <a:buAutoNum type="arabicPeriod"/>
              <a:tabLst>
                <a:tab pos="812165" algn="l"/>
                <a:tab pos="812800" algn="l"/>
              </a:tabLst>
            </a:pPr>
            <a:r>
              <a:rPr sz="1600" spc="-5" dirty="0">
                <a:solidFill>
                  <a:srgbClr val="FFFFFF"/>
                </a:solidFill>
                <a:latin typeface="Carlito"/>
                <a:cs typeface="Carlito"/>
              </a:rPr>
              <a:t>Upisivanje </a:t>
            </a:r>
            <a:r>
              <a:rPr sz="1600" spc="-15" dirty="0">
                <a:solidFill>
                  <a:srgbClr val="FFFFFF"/>
                </a:solidFill>
                <a:latin typeface="Carlito"/>
                <a:cs typeface="Carlito"/>
              </a:rPr>
              <a:t>brojeva 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putem</a:t>
            </a:r>
            <a:r>
              <a:rPr sz="1600" spc="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rlito"/>
                <a:cs typeface="Carlito"/>
              </a:rPr>
              <a:t>tastature</a:t>
            </a:r>
            <a:endParaRPr sz="1600">
              <a:latin typeface="Carlito"/>
              <a:cs typeface="Carlito"/>
            </a:endParaRPr>
          </a:p>
          <a:p>
            <a:pPr marL="812165" lvl="1" indent="-34290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812165" algn="l"/>
                <a:tab pos="812800" algn="l"/>
              </a:tabLst>
            </a:pP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Dvostruki </a:t>
            </a:r>
            <a:r>
              <a:rPr sz="1600" spc="-5" dirty="0">
                <a:solidFill>
                  <a:srgbClr val="FFFFFF"/>
                </a:solidFill>
                <a:latin typeface="Carlito"/>
                <a:cs typeface="Carlito"/>
              </a:rPr>
              <a:t>klik na</a:t>
            </a: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rlito"/>
                <a:cs typeface="Carlito"/>
              </a:rPr>
              <a:t>igrača</a:t>
            </a:r>
            <a:endParaRPr sz="1600">
              <a:latin typeface="Carlito"/>
              <a:cs typeface="Carlito"/>
            </a:endParaRPr>
          </a:p>
          <a:p>
            <a:pPr marL="812165" lvl="1" indent="-342900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812165" algn="l"/>
                <a:tab pos="812800" algn="l"/>
              </a:tabLst>
            </a:pPr>
            <a:r>
              <a:rPr sz="1600" spc="-10" dirty="0">
                <a:solidFill>
                  <a:srgbClr val="FFFFFF"/>
                </a:solidFill>
                <a:latin typeface="Carlito"/>
                <a:cs typeface="Carlito"/>
              </a:rPr>
              <a:t>Prevlačenje </a:t>
            </a:r>
            <a:r>
              <a:rPr sz="1600" spc="-15" dirty="0">
                <a:solidFill>
                  <a:srgbClr val="FFFFFF"/>
                </a:solidFill>
                <a:latin typeface="Carlito"/>
                <a:cs typeface="Carlito"/>
              </a:rPr>
              <a:t>igrača </a:t>
            </a:r>
            <a:r>
              <a:rPr sz="1600" spc="-5" dirty="0">
                <a:solidFill>
                  <a:srgbClr val="FFFFFF"/>
                </a:solidFill>
                <a:latin typeface="Carlito"/>
                <a:cs typeface="Carlito"/>
              </a:rPr>
              <a:t>mišem na</a:t>
            </a:r>
            <a:r>
              <a:rPr sz="1600" spc="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600" spc="-15" dirty="0">
                <a:solidFill>
                  <a:srgbClr val="FFFFFF"/>
                </a:solidFill>
                <a:latin typeface="Carlito"/>
                <a:cs typeface="Carlito"/>
              </a:rPr>
              <a:t>teren</a:t>
            </a:r>
            <a:endParaRPr sz="16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unesete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„Ok”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800600" y="1828800"/>
            <a:ext cx="7137400" cy="3830320"/>
            <a:chOff x="4829555" y="1937004"/>
            <a:chExt cx="7137400" cy="3830320"/>
          </a:xfrm>
        </p:grpSpPr>
        <p:sp>
          <p:nvSpPr>
            <p:cNvPr id="10" name="object 10"/>
            <p:cNvSpPr/>
            <p:nvPr/>
          </p:nvSpPr>
          <p:spPr>
            <a:xfrm>
              <a:off x="4829555" y="1937004"/>
              <a:ext cx="7136892" cy="38298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97823" y="4098036"/>
              <a:ext cx="1306195" cy="1097280"/>
            </a:xfrm>
            <a:custGeom>
              <a:avLst/>
              <a:gdLst/>
              <a:ahLst/>
              <a:cxnLst/>
              <a:rect l="l" t="t" r="r" b="b"/>
              <a:pathLst>
                <a:path w="1306195" h="1097279">
                  <a:moveTo>
                    <a:pt x="192024" y="940307"/>
                  </a:moveTo>
                  <a:lnTo>
                    <a:pt x="209038" y="901641"/>
                  </a:lnTo>
                  <a:lnTo>
                    <a:pt x="257295" y="866493"/>
                  </a:lnTo>
                  <a:lnTo>
                    <a:pt x="332617" y="836037"/>
                  </a:lnTo>
                  <a:lnTo>
                    <a:pt x="379121" y="822935"/>
                  </a:lnTo>
                  <a:lnTo>
                    <a:pt x="430825" y="811447"/>
                  </a:lnTo>
                  <a:lnTo>
                    <a:pt x="487205" y="801718"/>
                  </a:lnTo>
                  <a:lnTo>
                    <a:pt x="547739" y="793896"/>
                  </a:lnTo>
                  <a:lnTo>
                    <a:pt x="611906" y="788127"/>
                  </a:lnTo>
                  <a:lnTo>
                    <a:pt x="679182" y="784558"/>
                  </a:lnTo>
                  <a:lnTo>
                    <a:pt x="749046" y="783336"/>
                  </a:lnTo>
                  <a:lnTo>
                    <a:pt x="818909" y="784558"/>
                  </a:lnTo>
                  <a:lnTo>
                    <a:pt x="886185" y="788127"/>
                  </a:lnTo>
                  <a:lnTo>
                    <a:pt x="950352" y="793896"/>
                  </a:lnTo>
                  <a:lnTo>
                    <a:pt x="1010886" y="801718"/>
                  </a:lnTo>
                  <a:lnTo>
                    <a:pt x="1067266" y="811447"/>
                  </a:lnTo>
                  <a:lnTo>
                    <a:pt x="1118970" y="822935"/>
                  </a:lnTo>
                  <a:lnTo>
                    <a:pt x="1165474" y="836037"/>
                  </a:lnTo>
                  <a:lnTo>
                    <a:pt x="1206257" y="850605"/>
                  </a:lnTo>
                  <a:lnTo>
                    <a:pt x="1268569" y="883554"/>
                  </a:lnTo>
                  <a:lnTo>
                    <a:pt x="1301727" y="920608"/>
                  </a:lnTo>
                  <a:lnTo>
                    <a:pt x="1306068" y="940307"/>
                  </a:lnTo>
                  <a:lnTo>
                    <a:pt x="1301727" y="960007"/>
                  </a:lnTo>
                  <a:lnTo>
                    <a:pt x="1268569" y="997061"/>
                  </a:lnTo>
                  <a:lnTo>
                    <a:pt x="1206257" y="1030010"/>
                  </a:lnTo>
                  <a:lnTo>
                    <a:pt x="1165474" y="1044578"/>
                  </a:lnTo>
                  <a:lnTo>
                    <a:pt x="1118970" y="1057680"/>
                  </a:lnTo>
                  <a:lnTo>
                    <a:pt x="1067266" y="1069168"/>
                  </a:lnTo>
                  <a:lnTo>
                    <a:pt x="1010886" y="1078897"/>
                  </a:lnTo>
                  <a:lnTo>
                    <a:pt x="950352" y="1086719"/>
                  </a:lnTo>
                  <a:lnTo>
                    <a:pt x="886185" y="1092488"/>
                  </a:lnTo>
                  <a:lnTo>
                    <a:pt x="818909" y="1096057"/>
                  </a:lnTo>
                  <a:lnTo>
                    <a:pt x="749046" y="1097280"/>
                  </a:lnTo>
                  <a:lnTo>
                    <a:pt x="679182" y="1096057"/>
                  </a:lnTo>
                  <a:lnTo>
                    <a:pt x="611906" y="1092488"/>
                  </a:lnTo>
                  <a:lnTo>
                    <a:pt x="547739" y="1086719"/>
                  </a:lnTo>
                  <a:lnTo>
                    <a:pt x="487205" y="1078897"/>
                  </a:lnTo>
                  <a:lnTo>
                    <a:pt x="430825" y="1069168"/>
                  </a:lnTo>
                  <a:lnTo>
                    <a:pt x="379121" y="1057680"/>
                  </a:lnTo>
                  <a:lnTo>
                    <a:pt x="332617" y="1044578"/>
                  </a:lnTo>
                  <a:lnTo>
                    <a:pt x="291834" y="1030010"/>
                  </a:lnTo>
                  <a:lnTo>
                    <a:pt x="229522" y="997061"/>
                  </a:lnTo>
                  <a:lnTo>
                    <a:pt x="196364" y="960007"/>
                  </a:lnTo>
                  <a:lnTo>
                    <a:pt x="192024" y="940307"/>
                  </a:lnTo>
                  <a:close/>
                </a:path>
                <a:path w="1306195" h="1097279">
                  <a:moveTo>
                    <a:pt x="0" y="174497"/>
                  </a:moveTo>
                  <a:lnTo>
                    <a:pt x="6889" y="128102"/>
                  </a:lnTo>
                  <a:lnTo>
                    <a:pt x="26331" y="86416"/>
                  </a:lnTo>
                  <a:lnTo>
                    <a:pt x="56483" y="51101"/>
                  </a:lnTo>
                  <a:lnTo>
                    <a:pt x="95503" y="23819"/>
                  </a:lnTo>
                  <a:lnTo>
                    <a:pt x="141552" y="6231"/>
                  </a:lnTo>
                  <a:lnTo>
                    <a:pt x="192785" y="0"/>
                  </a:lnTo>
                  <a:lnTo>
                    <a:pt x="244019" y="6231"/>
                  </a:lnTo>
                  <a:lnTo>
                    <a:pt x="290068" y="23819"/>
                  </a:lnTo>
                  <a:lnTo>
                    <a:pt x="329088" y="51101"/>
                  </a:lnTo>
                  <a:lnTo>
                    <a:pt x="359240" y="86416"/>
                  </a:lnTo>
                  <a:lnTo>
                    <a:pt x="378682" y="128102"/>
                  </a:lnTo>
                  <a:lnTo>
                    <a:pt x="385572" y="174497"/>
                  </a:lnTo>
                  <a:lnTo>
                    <a:pt x="378682" y="220893"/>
                  </a:lnTo>
                  <a:lnTo>
                    <a:pt x="359240" y="262579"/>
                  </a:lnTo>
                  <a:lnTo>
                    <a:pt x="329088" y="297894"/>
                  </a:lnTo>
                  <a:lnTo>
                    <a:pt x="290067" y="325176"/>
                  </a:lnTo>
                  <a:lnTo>
                    <a:pt x="244019" y="342764"/>
                  </a:lnTo>
                  <a:lnTo>
                    <a:pt x="192785" y="348995"/>
                  </a:lnTo>
                  <a:lnTo>
                    <a:pt x="141552" y="342764"/>
                  </a:lnTo>
                  <a:lnTo>
                    <a:pt x="95503" y="325176"/>
                  </a:lnTo>
                  <a:lnTo>
                    <a:pt x="56483" y="297894"/>
                  </a:lnTo>
                  <a:lnTo>
                    <a:pt x="26331" y="262579"/>
                  </a:lnTo>
                  <a:lnTo>
                    <a:pt x="6889" y="220893"/>
                  </a:lnTo>
                  <a:lnTo>
                    <a:pt x="0" y="174497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14400" y="4191000"/>
            <a:ext cx="3783329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uneseni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broj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crven, znači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da je 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napravljena greška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prilikom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unošenja 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33400"/>
            <a:ext cx="5026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371600"/>
            <a:ext cx="847598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unijeli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postave,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software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vas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pitati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li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želite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uključiti opciju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Live</a:t>
            </a:r>
            <a:r>
              <a:rPr sz="1800" spc="2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match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</a:t>
            </a:r>
            <a:r>
              <a:rPr sz="180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„Da“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30879" y="2193035"/>
            <a:ext cx="6899275" cy="3686810"/>
            <a:chOff x="3230879" y="2193035"/>
            <a:chExt cx="6899275" cy="3686810"/>
          </a:xfrm>
        </p:grpSpPr>
        <p:sp>
          <p:nvSpPr>
            <p:cNvPr id="5" name="object 5"/>
            <p:cNvSpPr/>
            <p:nvPr/>
          </p:nvSpPr>
          <p:spPr>
            <a:xfrm>
              <a:off x="3230879" y="2193035"/>
              <a:ext cx="6899148" cy="36865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10883" y="4411979"/>
              <a:ext cx="699770" cy="196850"/>
            </a:xfrm>
            <a:custGeom>
              <a:avLst/>
              <a:gdLst/>
              <a:ahLst/>
              <a:cxnLst/>
              <a:rect l="l" t="t" r="r" b="b"/>
              <a:pathLst>
                <a:path w="699770" h="196850">
                  <a:moveTo>
                    <a:pt x="0" y="98298"/>
                  </a:moveTo>
                  <a:lnTo>
                    <a:pt x="27485" y="60061"/>
                  </a:lnTo>
                  <a:lnTo>
                    <a:pt x="102441" y="28813"/>
                  </a:lnTo>
                  <a:lnTo>
                    <a:pt x="154204" y="16803"/>
                  </a:lnTo>
                  <a:lnTo>
                    <a:pt x="213615" y="7733"/>
                  </a:lnTo>
                  <a:lnTo>
                    <a:pt x="279269" y="1999"/>
                  </a:lnTo>
                  <a:lnTo>
                    <a:pt x="349758" y="0"/>
                  </a:lnTo>
                  <a:lnTo>
                    <a:pt x="420246" y="1999"/>
                  </a:lnTo>
                  <a:lnTo>
                    <a:pt x="485900" y="7733"/>
                  </a:lnTo>
                  <a:lnTo>
                    <a:pt x="545311" y="16803"/>
                  </a:lnTo>
                  <a:lnTo>
                    <a:pt x="597074" y="28813"/>
                  </a:lnTo>
                  <a:lnTo>
                    <a:pt x="639783" y="43364"/>
                  </a:lnTo>
                  <a:lnTo>
                    <a:pt x="692410" y="78504"/>
                  </a:lnTo>
                  <a:lnTo>
                    <a:pt x="699515" y="98298"/>
                  </a:lnTo>
                  <a:lnTo>
                    <a:pt x="692410" y="118091"/>
                  </a:lnTo>
                  <a:lnTo>
                    <a:pt x="639783" y="153231"/>
                  </a:lnTo>
                  <a:lnTo>
                    <a:pt x="597074" y="167782"/>
                  </a:lnTo>
                  <a:lnTo>
                    <a:pt x="545311" y="179792"/>
                  </a:lnTo>
                  <a:lnTo>
                    <a:pt x="485900" y="188862"/>
                  </a:lnTo>
                  <a:lnTo>
                    <a:pt x="420246" y="194596"/>
                  </a:lnTo>
                  <a:lnTo>
                    <a:pt x="349758" y="196596"/>
                  </a:lnTo>
                  <a:lnTo>
                    <a:pt x="279269" y="194596"/>
                  </a:lnTo>
                  <a:lnTo>
                    <a:pt x="213615" y="188862"/>
                  </a:lnTo>
                  <a:lnTo>
                    <a:pt x="154204" y="179792"/>
                  </a:lnTo>
                  <a:lnTo>
                    <a:pt x="102441" y="167782"/>
                  </a:lnTo>
                  <a:lnTo>
                    <a:pt x="59732" y="153231"/>
                  </a:lnTo>
                  <a:lnTo>
                    <a:pt x="7105" y="118091"/>
                  </a:lnTo>
                  <a:lnTo>
                    <a:pt x="0" y="9829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62000" y="0"/>
            <a:ext cx="6991984" cy="23262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305"/>
              </a:lnSpc>
              <a:spcBef>
                <a:spcPts val="100"/>
              </a:spcBef>
            </a:pPr>
            <a:r>
              <a:rPr sz="3600" spc="-580">
                <a:solidFill>
                  <a:srgbClr val="FFFFFF"/>
                </a:solidFill>
                <a:latin typeface="Arial"/>
                <a:cs typeface="Arial"/>
              </a:rPr>
              <a:t>POČETAK</a:t>
            </a:r>
            <a:r>
              <a:rPr sz="3600" spc="-2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600" spc="-2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430" smtClean="0">
                <a:solidFill>
                  <a:srgbClr val="FFFFFF"/>
                </a:solidFill>
                <a:latin typeface="Arial"/>
                <a:cs typeface="Arial"/>
              </a:rPr>
              <a:t>UTAKMICE</a:t>
            </a:r>
            <a:endParaRPr sz="3600">
              <a:latin typeface="Arial"/>
              <a:cs typeface="Arial"/>
            </a:endParaRPr>
          </a:p>
          <a:p>
            <a:pPr marL="299085" indent="-287020">
              <a:lnSpc>
                <a:spcPts val="2145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 „Start</a:t>
            </a:r>
            <a:r>
              <a:rPr sz="1800" spc="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Set“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Software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vas pitati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li 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libero igrač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(ukoliko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upisan) ušao u</a:t>
            </a:r>
            <a:r>
              <a:rPr sz="1800" spc="20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teren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jeste, unesite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zamjenu,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nije,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„No“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Isti postupak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ponovite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drugu</a:t>
            </a:r>
            <a:r>
              <a:rPr sz="1800" spc="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ekipu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66800" y="2590800"/>
            <a:ext cx="10735310" cy="2750820"/>
            <a:chOff x="1068324" y="3133344"/>
            <a:chExt cx="10735310" cy="2750820"/>
          </a:xfrm>
        </p:grpSpPr>
        <p:sp>
          <p:nvSpPr>
            <p:cNvPr id="8" name="object 8"/>
            <p:cNvSpPr/>
            <p:nvPr/>
          </p:nvSpPr>
          <p:spPr>
            <a:xfrm>
              <a:off x="1068324" y="3133344"/>
              <a:ext cx="5128260" cy="27508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75120" y="3133344"/>
              <a:ext cx="5128260" cy="27508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682233" y="4403597"/>
              <a:ext cx="1367155" cy="754380"/>
            </a:xfrm>
            <a:custGeom>
              <a:avLst/>
              <a:gdLst/>
              <a:ahLst/>
              <a:cxnLst/>
              <a:rect l="l" t="t" r="r" b="b"/>
              <a:pathLst>
                <a:path w="1367154" h="754379">
                  <a:moveTo>
                    <a:pt x="989838" y="0"/>
                  </a:moveTo>
                  <a:lnTo>
                    <a:pt x="989838" y="188594"/>
                  </a:lnTo>
                  <a:lnTo>
                    <a:pt x="0" y="188594"/>
                  </a:lnTo>
                  <a:lnTo>
                    <a:pt x="0" y="565784"/>
                  </a:lnTo>
                  <a:lnTo>
                    <a:pt x="989838" y="565784"/>
                  </a:lnTo>
                  <a:lnTo>
                    <a:pt x="989838" y="754379"/>
                  </a:lnTo>
                  <a:lnTo>
                    <a:pt x="1367027" y="377189"/>
                  </a:lnTo>
                  <a:lnTo>
                    <a:pt x="989838" y="0"/>
                  </a:lnTo>
                  <a:close/>
                </a:path>
              </a:pathLst>
            </a:custGeom>
            <a:solidFill>
              <a:srgbClr val="E35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82233" y="4403597"/>
              <a:ext cx="1367155" cy="754380"/>
            </a:xfrm>
            <a:custGeom>
              <a:avLst/>
              <a:gdLst/>
              <a:ahLst/>
              <a:cxnLst/>
              <a:rect l="l" t="t" r="r" b="b"/>
              <a:pathLst>
                <a:path w="1367154" h="754379">
                  <a:moveTo>
                    <a:pt x="0" y="188594"/>
                  </a:moveTo>
                  <a:lnTo>
                    <a:pt x="989838" y="188594"/>
                  </a:lnTo>
                  <a:lnTo>
                    <a:pt x="989838" y="0"/>
                  </a:lnTo>
                  <a:lnTo>
                    <a:pt x="1367027" y="377189"/>
                  </a:lnTo>
                  <a:lnTo>
                    <a:pt x="989838" y="754379"/>
                  </a:lnTo>
                  <a:lnTo>
                    <a:pt x="989838" y="565784"/>
                  </a:lnTo>
                  <a:lnTo>
                    <a:pt x="0" y="565784"/>
                  </a:lnTo>
                  <a:lnTo>
                    <a:pt x="0" y="188594"/>
                  </a:lnTo>
                  <a:close/>
                </a:path>
              </a:pathLst>
            </a:custGeom>
            <a:ln w="19050">
              <a:solidFill>
                <a:srgbClr val="A741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77312" y="4760976"/>
              <a:ext cx="6292850" cy="940435"/>
            </a:xfrm>
            <a:custGeom>
              <a:avLst/>
              <a:gdLst/>
              <a:ahLst/>
              <a:cxnLst/>
              <a:rect l="l" t="t" r="r" b="b"/>
              <a:pathLst>
                <a:path w="6292850" h="940435">
                  <a:moveTo>
                    <a:pt x="0" y="313944"/>
                  </a:moveTo>
                  <a:lnTo>
                    <a:pt x="17196" y="276799"/>
                  </a:lnTo>
                  <a:lnTo>
                    <a:pt x="65973" y="243022"/>
                  </a:lnTo>
                  <a:lnTo>
                    <a:pt x="100886" y="227751"/>
                  </a:lnTo>
                  <a:lnTo>
                    <a:pt x="142110" y="213747"/>
                  </a:lnTo>
                  <a:lnTo>
                    <a:pt x="189120" y="201150"/>
                  </a:lnTo>
                  <a:lnTo>
                    <a:pt x="241387" y="190103"/>
                  </a:lnTo>
                  <a:lnTo>
                    <a:pt x="298383" y="180748"/>
                  </a:lnTo>
                  <a:lnTo>
                    <a:pt x="359582" y="173225"/>
                  </a:lnTo>
                  <a:lnTo>
                    <a:pt x="424456" y="167676"/>
                  </a:lnTo>
                  <a:lnTo>
                    <a:pt x="492477" y="164243"/>
                  </a:lnTo>
                  <a:lnTo>
                    <a:pt x="563117" y="163068"/>
                  </a:lnTo>
                  <a:lnTo>
                    <a:pt x="633758" y="164243"/>
                  </a:lnTo>
                  <a:lnTo>
                    <a:pt x="701779" y="167676"/>
                  </a:lnTo>
                  <a:lnTo>
                    <a:pt x="766653" y="173225"/>
                  </a:lnTo>
                  <a:lnTo>
                    <a:pt x="827852" y="180748"/>
                  </a:lnTo>
                  <a:lnTo>
                    <a:pt x="884848" y="190103"/>
                  </a:lnTo>
                  <a:lnTo>
                    <a:pt x="937115" y="201150"/>
                  </a:lnTo>
                  <a:lnTo>
                    <a:pt x="984125" y="213747"/>
                  </a:lnTo>
                  <a:lnTo>
                    <a:pt x="1025349" y="227751"/>
                  </a:lnTo>
                  <a:lnTo>
                    <a:pt x="1060262" y="243022"/>
                  </a:lnTo>
                  <a:lnTo>
                    <a:pt x="1109039" y="276799"/>
                  </a:lnTo>
                  <a:lnTo>
                    <a:pt x="1126236" y="313944"/>
                  </a:lnTo>
                  <a:lnTo>
                    <a:pt x="1121848" y="332866"/>
                  </a:lnTo>
                  <a:lnTo>
                    <a:pt x="1088334" y="368468"/>
                  </a:lnTo>
                  <a:lnTo>
                    <a:pt x="1025349" y="400136"/>
                  </a:lnTo>
                  <a:lnTo>
                    <a:pt x="984125" y="414140"/>
                  </a:lnTo>
                  <a:lnTo>
                    <a:pt x="937115" y="426737"/>
                  </a:lnTo>
                  <a:lnTo>
                    <a:pt x="884848" y="437784"/>
                  </a:lnTo>
                  <a:lnTo>
                    <a:pt x="827852" y="447139"/>
                  </a:lnTo>
                  <a:lnTo>
                    <a:pt x="766653" y="454662"/>
                  </a:lnTo>
                  <a:lnTo>
                    <a:pt x="701779" y="460211"/>
                  </a:lnTo>
                  <a:lnTo>
                    <a:pt x="633758" y="463644"/>
                  </a:lnTo>
                  <a:lnTo>
                    <a:pt x="563117" y="464819"/>
                  </a:lnTo>
                  <a:lnTo>
                    <a:pt x="492477" y="463644"/>
                  </a:lnTo>
                  <a:lnTo>
                    <a:pt x="424456" y="460211"/>
                  </a:lnTo>
                  <a:lnTo>
                    <a:pt x="359582" y="454662"/>
                  </a:lnTo>
                  <a:lnTo>
                    <a:pt x="298383" y="447139"/>
                  </a:lnTo>
                  <a:lnTo>
                    <a:pt x="241387" y="437784"/>
                  </a:lnTo>
                  <a:lnTo>
                    <a:pt x="189120" y="426737"/>
                  </a:lnTo>
                  <a:lnTo>
                    <a:pt x="142110" y="414140"/>
                  </a:lnTo>
                  <a:lnTo>
                    <a:pt x="100886" y="400136"/>
                  </a:lnTo>
                  <a:lnTo>
                    <a:pt x="65973" y="384865"/>
                  </a:lnTo>
                  <a:lnTo>
                    <a:pt x="17196" y="351088"/>
                  </a:lnTo>
                  <a:lnTo>
                    <a:pt x="0" y="313944"/>
                  </a:lnTo>
                  <a:close/>
                </a:path>
                <a:path w="6292850" h="940435">
                  <a:moveTo>
                    <a:pt x="559308" y="81534"/>
                  </a:moveTo>
                  <a:lnTo>
                    <a:pt x="585678" y="53061"/>
                  </a:lnTo>
                  <a:lnTo>
                    <a:pt x="658432" y="28980"/>
                  </a:lnTo>
                  <a:lnTo>
                    <a:pt x="709225" y="19157"/>
                  </a:lnTo>
                  <a:lnTo>
                    <a:pt x="768039" y="11119"/>
                  </a:lnTo>
                  <a:lnTo>
                    <a:pt x="833683" y="5094"/>
                  </a:lnTo>
                  <a:lnTo>
                    <a:pt x="904965" y="1311"/>
                  </a:lnTo>
                  <a:lnTo>
                    <a:pt x="980693" y="0"/>
                  </a:lnTo>
                  <a:lnTo>
                    <a:pt x="1056422" y="1311"/>
                  </a:lnTo>
                  <a:lnTo>
                    <a:pt x="1127704" y="5094"/>
                  </a:lnTo>
                  <a:lnTo>
                    <a:pt x="1193348" y="11119"/>
                  </a:lnTo>
                  <a:lnTo>
                    <a:pt x="1252162" y="19157"/>
                  </a:lnTo>
                  <a:lnTo>
                    <a:pt x="1302955" y="28980"/>
                  </a:lnTo>
                  <a:lnTo>
                    <a:pt x="1344534" y="40357"/>
                  </a:lnTo>
                  <a:lnTo>
                    <a:pt x="1395288" y="66863"/>
                  </a:lnTo>
                  <a:lnTo>
                    <a:pt x="1402079" y="81534"/>
                  </a:lnTo>
                  <a:lnTo>
                    <a:pt x="1395288" y="96204"/>
                  </a:lnTo>
                  <a:lnTo>
                    <a:pt x="1344534" y="122710"/>
                  </a:lnTo>
                  <a:lnTo>
                    <a:pt x="1302955" y="134087"/>
                  </a:lnTo>
                  <a:lnTo>
                    <a:pt x="1252162" y="143910"/>
                  </a:lnTo>
                  <a:lnTo>
                    <a:pt x="1193348" y="151948"/>
                  </a:lnTo>
                  <a:lnTo>
                    <a:pt x="1127704" y="157973"/>
                  </a:lnTo>
                  <a:lnTo>
                    <a:pt x="1056422" y="161756"/>
                  </a:lnTo>
                  <a:lnTo>
                    <a:pt x="980693" y="163068"/>
                  </a:lnTo>
                  <a:lnTo>
                    <a:pt x="904965" y="161756"/>
                  </a:lnTo>
                  <a:lnTo>
                    <a:pt x="833683" y="157973"/>
                  </a:lnTo>
                  <a:lnTo>
                    <a:pt x="768039" y="151948"/>
                  </a:lnTo>
                  <a:lnTo>
                    <a:pt x="709225" y="143910"/>
                  </a:lnTo>
                  <a:lnTo>
                    <a:pt x="658432" y="134087"/>
                  </a:lnTo>
                  <a:lnTo>
                    <a:pt x="616853" y="122710"/>
                  </a:lnTo>
                  <a:lnTo>
                    <a:pt x="566099" y="96204"/>
                  </a:lnTo>
                  <a:lnTo>
                    <a:pt x="559308" y="81534"/>
                  </a:lnTo>
                  <a:close/>
                </a:path>
                <a:path w="6292850" h="940435">
                  <a:moveTo>
                    <a:pt x="5448299" y="819912"/>
                  </a:moveTo>
                  <a:lnTo>
                    <a:pt x="5469818" y="781836"/>
                  </a:lnTo>
                  <a:lnTo>
                    <a:pt x="5529742" y="748783"/>
                  </a:lnTo>
                  <a:lnTo>
                    <a:pt x="5571934" y="734758"/>
                  </a:lnTo>
                  <a:lnTo>
                    <a:pt x="5621121" y="722729"/>
                  </a:lnTo>
                  <a:lnTo>
                    <a:pt x="5676435" y="712943"/>
                  </a:lnTo>
                  <a:lnTo>
                    <a:pt x="5737006" y="705648"/>
                  </a:lnTo>
                  <a:lnTo>
                    <a:pt x="5801967" y="701090"/>
                  </a:lnTo>
                  <a:lnTo>
                    <a:pt x="5870447" y="699516"/>
                  </a:lnTo>
                  <a:lnTo>
                    <a:pt x="5938928" y="701090"/>
                  </a:lnTo>
                  <a:lnTo>
                    <a:pt x="6003889" y="705648"/>
                  </a:lnTo>
                  <a:lnTo>
                    <a:pt x="6064460" y="712943"/>
                  </a:lnTo>
                  <a:lnTo>
                    <a:pt x="6119774" y="722729"/>
                  </a:lnTo>
                  <a:lnTo>
                    <a:pt x="6168961" y="734758"/>
                  </a:lnTo>
                  <a:lnTo>
                    <a:pt x="6211153" y="748783"/>
                  </a:lnTo>
                  <a:lnTo>
                    <a:pt x="6271077" y="781836"/>
                  </a:lnTo>
                  <a:lnTo>
                    <a:pt x="6292595" y="819912"/>
                  </a:lnTo>
                  <a:lnTo>
                    <a:pt x="6287071" y="839441"/>
                  </a:lnTo>
                  <a:lnTo>
                    <a:pt x="6245481" y="875242"/>
                  </a:lnTo>
                  <a:lnTo>
                    <a:pt x="6168961" y="905046"/>
                  </a:lnTo>
                  <a:lnTo>
                    <a:pt x="6119774" y="917079"/>
                  </a:lnTo>
                  <a:lnTo>
                    <a:pt x="6064460" y="926870"/>
                  </a:lnTo>
                  <a:lnTo>
                    <a:pt x="6003889" y="934170"/>
                  </a:lnTo>
                  <a:lnTo>
                    <a:pt x="5938928" y="938732"/>
                  </a:lnTo>
                  <a:lnTo>
                    <a:pt x="5870447" y="940308"/>
                  </a:lnTo>
                  <a:lnTo>
                    <a:pt x="5801967" y="938732"/>
                  </a:lnTo>
                  <a:lnTo>
                    <a:pt x="5737006" y="934170"/>
                  </a:lnTo>
                  <a:lnTo>
                    <a:pt x="5676435" y="926870"/>
                  </a:lnTo>
                  <a:lnTo>
                    <a:pt x="5621121" y="917079"/>
                  </a:lnTo>
                  <a:lnTo>
                    <a:pt x="5571934" y="905046"/>
                  </a:lnTo>
                  <a:lnTo>
                    <a:pt x="5529742" y="891018"/>
                  </a:lnTo>
                  <a:lnTo>
                    <a:pt x="5469818" y="857968"/>
                  </a:lnTo>
                  <a:lnTo>
                    <a:pt x="5448299" y="81991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506217" y="4722698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32530" y="4157217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185784" y="4865370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47980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80"/>
              <a:t>POČETAK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1572513"/>
            <a:ext cx="947674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prvi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sudija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znak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prvi servis,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ste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sve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prije popunili unesite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vrijeme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početka</a:t>
            </a:r>
            <a:r>
              <a:rPr sz="1800" spc="2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Potvrdite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početak</a:t>
            </a:r>
            <a:r>
              <a:rPr sz="1800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seta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49623" y="2270760"/>
            <a:ext cx="6078220" cy="3630295"/>
            <a:chOff x="3849623" y="2270760"/>
            <a:chExt cx="6078220" cy="3630295"/>
          </a:xfrm>
        </p:grpSpPr>
        <p:sp>
          <p:nvSpPr>
            <p:cNvPr id="5" name="object 5"/>
            <p:cNvSpPr/>
            <p:nvPr/>
          </p:nvSpPr>
          <p:spPr>
            <a:xfrm>
              <a:off x="3849623" y="2270760"/>
              <a:ext cx="6077712" cy="363016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27647" y="3649980"/>
              <a:ext cx="1226820" cy="850900"/>
            </a:xfrm>
            <a:custGeom>
              <a:avLst/>
              <a:gdLst/>
              <a:ahLst/>
              <a:cxnLst/>
              <a:rect l="l" t="t" r="r" b="b"/>
              <a:pathLst>
                <a:path w="1226820" h="850900">
                  <a:moveTo>
                    <a:pt x="284987" y="120396"/>
                  </a:moveTo>
                  <a:lnTo>
                    <a:pt x="309443" y="78363"/>
                  </a:lnTo>
                  <a:lnTo>
                    <a:pt x="376921" y="42803"/>
                  </a:lnTo>
                  <a:lnTo>
                    <a:pt x="424034" y="28297"/>
                  </a:lnTo>
                  <a:lnTo>
                    <a:pt x="478592" y="16425"/>
                  </a:lnTo>
                  <a:lnTo>
                    <a:pt x="539490" y="7525"/>
                  </a:lnTo>
                  <a:lnTo>
                    <a:pt x="605625" y="1937"/>
                  </a:lnTo>
                  <a:lnTo>
                    <a:pt x="675894" y="0"/>
                  </a:lnTo>
                  <a:lnTo>
                    <a:pt x="746162" y="1937"/>
                  </a:lnTo>
                  <a:lnTo>
                    <a:pt x="812297" y="7525"/>
                  </a:lnTo>
                  <a:lnTo>
                    <a:pt x="873195" y="16425"/>
                  </a:lnTo>
                  <a:lnTo>
                    <a:pt x="927753" y="28297"/>
                  </a:lnTo>
                  <a:lnTo>
                    <a:pt x="974866" y="42803"/>
                  </a:lnTo>
                  <a:lnTo>
                    <a:pt x="1013431" y="59605"/>
                  </a:lnTo>
                  <a:lnTo>
                    <a:pt x="1060502" y="98740"/>
                  </a:lnTo>
                  <a:lnTo>
                    <a:pt x="1066800" y="120396"/>
                  </a:lnTo>
                  <a:lnTo>
                    <a:pt x="1060502" y="142051"/>
                  </a:lnTo>
                  <a:lnTo>
                    <a:pt x="1013431" y="181186"/>
                  </a:lnTo>
                  <a:lnTo>
                    <a:pt x="974866" y="197988"/>
                  </a:lnTo>
                  <a:lnTo>
                    <a:pt x="927753" y="212494"/>
                  </a:lnTo>
                  <a:lnTo>
                    <a:pt x="873195" y="224366"/>
                  </a:lnTo>
                  <a:lnTo>
                    <a:pt x="812297" y="233266"/>
                  </a:lnTo>
                  <a:lnTo>
                    <a:pt x="746162" y="238854"/>
                  </a:lnTo>
                  <a:lnTo>
                    <a:pt x="675894" y="240792"/>
                  </a:lnTo>
                  <a:lnTo>
                    <a:pt x="605625" y="238854"/>
                  </a:lnTo>
                  <a:lnTo>
                    <a:pt x="539490" y="233266"/>
                  </a:lnTo>
                  <a:lnTo>
                    <a:pt x="478592" y="224366"/>
                  </a:lnTo>
                  <a:lnTo>
                    <a:pt x="424034" y="212494"/>
                  </a:lnTo>
                  <a:lnTo>
                    <a:pt x="376921" y="197988"/>
                  </a:lnTo>
                  <a:lnTo>
                    <a:pt x="338356" y="181186"/>
                  </a:lnTo>
                  <a:lnTo>
                    <a:pt x="291285" y="142051"/>
                  </a:lnTo>
                  <a:lnTo>
                    <a:pt x="284987" y="120396"/>
                  </a:lnTo>
                  <a:close/>
                </a:path>
                <a:path w="1226820" h="850900">
                  <a:moveTo>
                    <a:pt x="0" y="729234"/>
                  </a:moveTo>
                  <a:lnTo>
                    <a:pt x="41282" y="685437"/>
                  </a:lnTo>
                  <a:lnTo>
                    <a:pt x="109886" y="660007"/>
                  </a:lnTo>
                  <a:lnTo>
                    <a:pt x="154790" y="648762"/>
                  </a:lnTo>
                  <a:lnTo>
                    <a:pt x="205996" y="638648"/>
                  </a:lnTo>
                  <a:lnTo>
                    <a:pt x="262929" y="629779"/>
                  </a:lnTo>
                  <a:lnTo>
                    <a:pt x="325016" y="622268"/>
                  </a:lnTo>
                  <a:lnTo>
                    <a:pt x="391682" y="616229"/>
                  </a:lnTo>
                  <a:lnTo>
                    <a:pt x="462352" y="611775"/>
                  </a:lnTo>
                  <a:lnTo>
                    <a:pt x="536453" y="609019"/>
                  </a:lnTo>
                  <a:lnTo>
                    <a:pt x="613409" y="608076"/>
                  </a:lnTo>
                  <a:lnTo>
                    <a:pt x="690366" y="609019"/>
                  </a:lnTo>
                  <a:lnTo>
                    <a:pt x="764467" y="611775"/>
                  </a:lnTo>
                  <a:lnTo>
                    <a:pt x="835137" y="616229"/>
                  </a:lnTo>
                  <a:lnTo>
                    <a:pt x="901803" y="622268"/>
                  </a:lnTo>
                  <a:lnTo>
                    <a:pt x="963890" y="629779"/>
                  </a:lnTo>
                  <a:lnTo>
                    <a:pt x="1020823" y="638648"/>
                  </a:lnTo>
                  <a:lnTo>
                    <a:pt x="1072029" y="648762"/>
                  </a:lnTo>
                  <a:lnTo>
                    <a:pt x="1116933" y="660007"/>
                  </a:lnTo>
                  <a:lnTo>
                    <a:pt x="1154961" y="672270"/>
                  </a:lnTo>
                  <a:lnTo>
                    <a:pt x="1208089" y="699396"/>
                  </a:lnTo>
                  <a:lnTo>
                    <a:pt x="1226820" y="729234"/>
                  </a:lnTo>
                  <a:lnTo>
                    <a:pt x="1222041" y="744434"/>
                  </a:lnTo>
                  <a:lnTo>
                    <a:pt x="1185537" y="773030"/>
                  </a:lnTo>
                  <a:lnTo>
                    <a:pt x="1116933" y="798460"/>
                  </a:lnTo>
                  <a:lnTo>
                    <a:pt x="1072029" y="809705"/>
                  </a:lnTo>
                  <a:lnTo>
                    <a:pt x="1020823" y="819819"/>
                  </a:lnTo>
                  <a:lnTo>
                    <a:pt x="963890" y="828688"/>
                  </a:lnTo>
                  <a:lnTo>
                    <a:pt x="901803" y="836199"/>
                  </a:lnTo>
                  <a:lnTo>
                    <a:pt x="835137" y="842238"/>
                  </a:lnTo>
                  <a:lnTo>
                    <a:pt x="764467" y="846692"/>
                  </a:lnTo>
                  <a:lnTo>
                    <a:pt x="690366" y="849448"/>
                  </a:lnTo>
                  <a:lnTo>
                    <a:pt x="613409" y="850392"/>
                  </a:lnTo>
                  <a:lnTo>
                    <a:pt x="536453" y="849448"/>
                  </a:lnTo>
                  <a:lnTo>
                    <a:pt x="462352" y="846692"/>
                  </a:lnTo>
                  <a:lnTo>
                    <a:pt x="391682" y="842238"/>
                  </a:lnTo>
                  <a:lnTo>
                    <a:pt x="325016" y="836199"/>
                  </a:lnTo>
                  <a:lnTo>
                    <a:pt x="262929" y="828688"/>
                  </a:lnTo>
                  <a:lnTo>
                    <a:pt x="205996" y="819819"/>
                  </a:lnTo>
                  <a:lnTo>
                    <a:pt x="154790" y="809705"/>
                  </a:lnTo>
                  <a:lnTo>
                    <a:pt x="109886" y="798460"/>
                  </a:lnTo>
                  <a:lnTo>
                    <a:pt x="71858" y="786197"/>
                  </a:lnTo>
                  <a:lnTo>
                    <a:pt x="18730" y="759071"/>
                  </a:lnTo>
                  <a:lnTo>
                    <a:pt x="0" y="729234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11046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</a:t>
            </a:r>
            <a:r>
              <a:rPr spc="-509" smtClean="0"/>
              <a:t> </a:t>
            </a:r>
            <a:r>
              <a:rPr lang="en-US" spc="-509" dirty="0" smtClean="0"/>
              <a:t> </a:t>
            </a:r>
            <a:r>
              <a:rPr spc="-425" smtClean="0"/>
              <a:t>ZAPISNIKA </a:t>
            </a:r>
            <a:r>
              <a:rPr spc="-440"/>
              <a:t>TOKOM </a:t>
            </a:r>
            <a:r>
              <a:rPr lang="en-US" spc="-440" dirty="0" smtClean="0"/>
              <a:t> </a:t>
            </a:r>
            <a:r>
              <a:rPr spc="-500" smtClean="0"/>
              <a:t>TRAJANJA</a:t>
            </a:r>
            <a:r>
              <a:rPr spc="-480" smtClean="0"/>
              <a:t> </a:t>
            </a:r>
            <a:r>
              <a:rPr lang="en-US" spc="-480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914400" y="1219200"/>
            <a:ext cx="63309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0" dirty="0">
                <a:solidFill>
                  <a:srgbClr val="FFFFFF"/>
                </a:solidFill>
                <a:latin typeface="Carlito"/>
                <a:cs typeface="Carlito"/>
              </a:rPr>
              <a:t>Tokom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trajanja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utakmice ispred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sebe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ćete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imati izgled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1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slici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51576" y="2196083"/>
            <a:ext cx="6118860" cy="3659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91795" y="2820670"/>
            <a:ext cx="526224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Početak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nadigravanja,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prtisnuti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znaka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</a:t>
            </a:r>
            <a:r>
              <a:rPr sz="1800" spc="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servis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Rezultat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1800" spc="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setovima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Rezultat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trenutnog</a:t>
            </a:r>
            <a:r>
              <a:rPr sz="1800" spc="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seta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Pritisnuti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traži</a:t>
            </a:r>
            <a:r>
              <a:rPr sz="1800" spc="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Time-Out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Pritisnuti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traži</a:t>
            </a:r>
            <a:r>
              <a:rPr sz="1800" spc="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izmjenu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Unos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sankcije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Unos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povrede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32393" y="4260850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32063" y="1621028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110219" y="2693035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42403" y="4041165"/>
            <a:ext cx="239395" cy="9582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409"/>
              </a:spcBef>
            </a:pP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4</a:t>
            </a:r>
            <a:endParaRPr sz="2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5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90276" y="4041165"/>
            <a:ext cx="238760" cy="9582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409"/>
              </a:spcBef>
            </a:pP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4</a:t>
            </a:r>
            <a:endParaRPr sz="28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2800" spc="-5" dirty="0">
                <a:solidFill>
                  <a:srgbClr val="FF0000"/>
                </a:solidFill>
                <a:latin typeface="Carlito"/>
                <a:cs typeface="Carlito"/>
              </a:rPr>
              <a:t>5</a:t>
            </a:r>
            <a:endParaRPr sz="28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96278" y="5109159"/>
            <a:ext cx="65468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7</a:t>
            </a:r>
            <a:r>
              <a:rPr sz="4000" spc="-8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6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445246" y="2162733"/>
            <a:ext cx="770890" cy="528955"/>
          </a:xfrm>
          <a:custGeom>
            <a:avLst/>
            <a:gdLst/>
            <a:ahLst/>
            <a:cxnLst/>
            <a:rect l="l" t="t" r="r" b="b"/>
            <a:pathLst>
              <a:path w="770890" h="528955">
                <a:moveTo>
                  <a:pt x="380530" y="16446"/>
                </a:moveTo>
                <a:lnTo>
                  <a:pt x="378231" y="9512"/>
                </a:lnTo>
                <a:lnTo>
                  <a:pt x="373253" y="3759"/>
                </a:lnTo>
                <a:lnTo>
                  <a:pt x="366433" y="457"/>
                </a:lnTo>
                <a:lnTo>
                  <a:pt x="359156" y="0"/>
                </a:lnTo>
                <a:lnTo>
                  <a:pt x="352247" y="2286"/>
                </a:lnTo>
                <a:lnTo>
                  <a:pt x="346583" y="7188"/>
                </a:lnTo>
                <a:lnTo>
                  <a:pt x="54673" y="386067"/>
                </a:lnTo>
                <a:lnTo>
                  <a:pt x="24511" y="362788"/>
                </a:lnTo>
                <a:lnTo>
                  <a:pt x="0" y="488264"/>
                </a:lnTo>
                <a:lnTo>
                  <a:pt x="115062" y="432638"/>
                </a:lnTo>
                <a:lnTo>
                  <a:pt x="113817" y="431685"/>
                </a:lnTo>
                <a:lnTo>
                  <a:pt x="84861" y="409346"/>
                </a:lnTo>
                <a:lnTo>
                  <a:pt x="376682" y="30556"/>
                </a:lnTo>
                <a:lnTo>
                  <a:pt x="380047" y="23749"/>
                </a:lnTo>
                <a:lnTo>
                  <a:pt x="380530" y="16446"/>
                </a:lnTo>
                <a:close/>
              </a:path>
              <a:path w="770890" h="528955">
                <a:moveTo>
                  <a:pt x="770636" y="528523"/>
                </a:moveTo>
                <a:lnTo>
                  <a:pt x="760056" y="471373"/>
                </a:lnTo>
                <a:lnTo>
                  <a:pt x="747395" y="402920"/>
                </a:lnTo>
                <a:lnTo>
                  <a:pt x="717003" y="425818"/>
                </a:lnTo>
                <a:lnTo>
                  <a:pt x="413004" y="22682"/>
                </a:lnTo>
                <a:lnTo>
                  <a:pt x="407327" y="17665"/>
                </a:lnTo>
                <a:lnTo>
                  <a:pt x="400431" y="15252"/>
                </a:lnTo>
                <a:lnTo>
                  <a:pt x="393141" y="15621"/>
                </a:lnTo>
                <a:lnTo>
                  <a:pt x="386334" y="18872"/>
                </a:lnTo>
                <a:lnTo>
                  <a:pt x="381304" y="24549"/>
                </a:lnTo>
                <a:lnTo>
                  <a:pt x="378891" y="31445"/>
                </a:lnTo>
                <a:lnTo>
                  <a:pt x="379260" y="38735"/>
                </a:lnTo>
                <a:lnTo>
                  <a:pt x="382524" y="45542"/>
                </a:lnTo>
                <a:lnTo>
                  <a:pt x="686587" y="448741"/>
                </a:lnTo>
                <a:lnTo>
                  <a:pt x="656209" y="471627"/>
                </a:lnTo>
                <a:lnTo>
                  <a:pt x="770636" y="52852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4640" y="5791200"/>
            <a:ext cx="105736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457200"/>
            <a:ext cx="10896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</a:t>
            </a:r>
            <a:r>
              <a:rPr spc="-425" smtClean="0"/>
              <a:t>ZAPISNIKA </a:t>
            </a:r>
            <a:r>
              <a:rPr lang="en-US" spc="-425" dirty="0" smtClean="0"/>
              <a:t> 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295400"/>
            <a:ext cx="96920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pritisnuli „Start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Rally“,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samo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završiti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nadigravanje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dodjelom poena ekipi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pritiskom</a:t>
            </a:r>
            <a:r>
              <a:rPr sz="1800" spc="25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</a:pPr>
            <a:r>
              <a:rPr sz="1800" spc="5" dirty="0">
                <a:solidFill>
                  <a:srgbClr val="FFFFFF"/>
                </a:solidFill>
                <a:latin typeface="Carlito"/>
                <a:cs typeface="Carlito"/>
              </a:rPr>
              <a:t>„Assign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Point“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ili prekinuti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nadigravanje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ikoni</a:t>
            </a:r>
            <a:r>
              <a:rPr sz="1800" spc="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‚X‘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05555" y="2590800"/>
            <a:ext cx="5581015" cy="3336290"/>
            <a:chOff x="3305555" y="2590800"/>
            <a:chExt cx="5581015" cy="3336290"/>
          </a:xfrm>
        </p:grpSpPr>
        <p:sp>
          <p:nvSpPr>
            <p:cNvPr id="5" name="object 5"/>
            <p:cNvSpPr/>
            <p:nvPr/>
          </p:nvSpPr>
          <p:spPr>
            <a:xfrm>
              <a:off x="3305555" y="2590800"/>
              <a:ext cx="5580888" cy="333603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60491" y="4421123"/>
              <a:ext cx="1271270" cy="471170"/>
            </a:xfrm>
            <a:custGeom>
              <a:avLst/>
              <a:gdLst/>
              <a:ahLst/>
              <a:cxnLst/>
              <a:rect l="l" t="t" r="r" b="b"/>
              <a:pathLst>
                <a:path w="1271270" h="471170">
                  <a:moveTo>
                    <a:pt x="291084" y="109727"/>
                  </a:moveTo>
                  <a:lnTo>
                    <a:pt x="301626" y="67026"/>
                  </a:lnTo>
                  <a:lnTo>
                    <a:pt x="330374" y="32146"/>
                  </a:lnTo>
                  <a:lnTo>
                    <a:pt x="373004" y="8626"/>
                  </a:lnTo>
                  <a:lnTo>
                    <a:pt x="425196" y="0"/>
                  </a:lnTo>
                  <a:lnTo>
                    <a:pt x="477387" y="8626"/>
                  </a:lnTo>
                  <a:lnTo>
                    <a:pt x="520017" y="32146"/>
                  </a:lnTo>
                  <a:lnTo>
                    <a:pt x="548765" y="67026"/>
                  </a:lnTo>
                  <a:lnTo>
                    <a:pt x="559308" y="109727"/>
                  </a:lnTo>
                  <a:lnTo>
                    <a:pt x="548765" y="152429"/>
                  </a:lnTo>
                  <a:lnTo>
                    <a:pt x="520017" y="187309"/>
                  </a:lnTo>
                  <a:lnTo>
                    <a:pt x="477387" y="210829"/>
                  </a:lnTo>
                  <a:lnTo>
                    <a:pt x="425196" y="219456"/>
                  </a:lnTo>
                  <a:lnTo>
                    <a:pt x="373004" y="210829"/>
                  </a:lnTo>
                  <a:lnTo>
                    <a:pt x="330374" y="187309"/>
                  </a:lnTo>
                  <a:lnTo>
                    <a:pt x="301626" y="152429"/>
                  </a:lnTo>
                  <a:lnTo>
                    <a:pt x="291084" y="109727"/>
                  </a:lnTo>
                  <a:close/>
                </a:path>
                <a:path w="1271270" h="471170">
                  <a:moveTo>
                    <a:pt x="635508" y="350519"/>
                  </a:moveTo>
                  <a:lnTo>
                    <a:pt x="660475" y="307818"/>
                  </a:lnTo>
                  <a:lnTo>
                    <a:pt x="728567" y="272938"/>
                  </a:lnTo>
                  <a:lnTo>
                    <a:pt x="775592" y="259537"/>
                  </a:lnTo>
                  <a:lnTo>
                    <a:pt x="829567" y="249418"/>
                  </a:lnTo>
                  <a:lnTo>
                    <a:pt x="889216" y="243022"/>
                  </a:lnTo>
                  <a:lnTo>
                    <a:pt x="953262" y="240792"/>
                  </a:lnTo>
                  <a:lnTo>
                    <a:pt x="1017307" y="243022"/>
                  </a:lnTo>
                  <a:lnTo>
                    <a:pt x="1076956" y="249418"/>
                  </a:lnTo>
                  <a:lnTo>
                    <a:pt x="1130931" y="259537"/>
                  </a:lnTo>
                  <a:lnTo>
                    <a:pt x="1177956" y="272938"/>
                  </a:lnTo>
                  <a:lnTo>
                    <a:pt x="1216754" y="289179"/>
                  </a:lnTo>
                  <a:lnTo>
                    <a:pt x="1264561" y="328412"/>
                  </a:lnTo>
                  <a:lnTo>
                    <a:pt x="1271015" y="350519"/>
                  </a:lnTo>
                  <a:lnTo>
                    <a:pt x="1264561" y="372627"/>
                  </a:lnTo>
                  <a:lnTo>
                    <a:pt x="1216754" y="411860"/>
                  </a:lnTo>
                  <a:lnTo>
                    <a:pt x="1177956" y="428101"/>
                  </a:lnTo>
                  <a:lnTo>
                    <a:pt x="1130931" y="441502"/>
                  </a:lnTo>
                  <a:lnTo>
                    <a:pt x="1076956" y="451621"/>
                  </a:lnTo>
                  <a:lnTo>
                    <a:pt x="1017307" y="458017"/>
                  </a:lnTo>
                  <a:lnTo>
                    <a:pt x="953262" y="460248"/>
                  </a:lnTo>
                  <a:lnTo>
                    <a:pt x="889216" y="458017"/>
                  </a:lnTo>
                  <a:lnTo>
                    <a:pt x="829567" y="451621"/>
                  </a:lnTo>
                  <a:lnTo>
                    <a:pt x="775592" y="441502"/>
                  </a:lnTo>
                  <a:lnTo>
                    <a:pt x="728567" y="428101"/>
                  </a:lnTo>
                  <a:lnTo>
                    <a:pt x="689769" y="411860"/>
                  </a:lnTo>
                  <a:lnTo>
                    <a:pt x="641962" y="372627"/>
                  </a:lnTo>
                  <a:lnTo>
                    <a:pt x="635508" y="350519"/>
                  </a:lnTo>
                  <a:close/>
                </a:path>
                <a:path w="1271270" h="471170">
                  <a:moveTo>
                    <a:pt x="0" y="361188"/>
                  </a:moveTo>
                  <a:lnTo>
                    <a:pt x="24967" y="318486"/>
                  </a:lnTo>
                  <a:lnTo>
                    <a:pt x="93059" y="283606"/>
                  </a:lnTo>
                  <a:lnTo>
                    <a:pt x="140084" y="270205"/>
                  </a:lnTo>
                  <a:lnTo>
                    <a:pt x="194059" y="260086"/>
                  </a:lnTo>
                  <a:lnTo>
                    <a:pt x="253708" y="253690"/>
                  </a:lnTo>
                  <a:lnTo>
                    <a:pt x="317754" y="251459"/>
                  </a:lnTo>
                  <a:lnTo>
                    <a:pt x="381799" y="253690"/>
                  </a:lnTo>
                  <a:lnTo>
                    <a:pt x="441448" y="260086"/>
                  </a:lnTo>
                  <a:lnTo>
                    <a:pt x="495423" y="270205"/>
                  </a:lnTo>
                  <a:lnTo>
                    <a:pt x="542448" y="283606"/>
                  </a:lnTo>
                  <a:lnTo>
                    <a:pt x="581246" y="299847"/>
                  </a:lnTo>
                  <a:lnTo>
                    <a:pt x="629053" y="339080"/>
                  </a:lnTo>
                  <a:lnTo>
                    <a:pt x="635508" y="361188"/>
                  </a:lnTo>
                  <a:lnTo>
                    <a:pt x="629053" y="383295"/>
                  </a:lnTo>
                  <a:lnTo>
                    <a:pt x="581246" y="422528"/>
                  </a:lnTo>
                  <a:lnTo>
                    <a:pt x="542448" y="438769"/>
                  </a:lnTo>
                  <a:lnTo>
                    <a:pt x="495423" y="452170"/>
                  </a:lnTo>
                  <a:lnTo>
                    <a:pt x="441448" y="462289"/>
                  </a:lnTo>
                  <a:lnTo>
                    <a:pt x="381799" y="468685"/>
                  </a:lnTo>
                  <a:lnTo>
                    <a:pt x="317754" y="470915"/>
                  </a:lnTo>
                  <a:lnTo>
                    <a:pt x="253708" y="468685"/>
                  </a:lnTo>
                  <a:lnTo>
                    <a:pt x="194059" y="462289"/>
                  </a:lnTo>
                  <a:lnTo>
                    <a:pt x="140084" y="452170"/>
                  </a:lnTo>
                  <a:lnTo>
                    <a:pt x="93059" y="438769"/>
                  </a:lnTo>
                  <a:lnTo>
                    <a:pt x="54261" y="422528"/>
                  </a:lnTo>
                  <a:lnTo>
                    <a:pt x="6454" y="383295"/>
                  </a:lnTo>
                  <a:lnTo>
                    <a:pt x="0" y="36118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2275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0" dirty="0"/>
              <a:t>INSTALACIJA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1730722"/>
            <a:ext cx="5441315" cy="83121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 jezik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instalacije,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toga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1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„OK“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„Next“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111752" y="1083644"/>
            <a:ext cx="7094715" cy="5764196"/>
            <a:chOff x="4111752" y="1083563"/>
            <a:chExt cx="7094220" cy="5763766"/>
          </a:xfrm>
        </p:grpSpPr>
        <p:sp>
          <p:nvSpPr>
            <p:cNvPr id="9" name="object 9"/>
            <p:cNvSpPr/>
            <p:nvPr/>
          </p:nvSpPr>
          <p:spPr>
            <a:xfrm>
              <a:off x="6824472" y="5980174"/>
              <a:ext cx="2942844" cy="8671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1752" y="2513076"/>
              <a:ext cx="4171188" cy="34091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29984" y="5539740"/>
              <a:ext cx="754380" cy="382905"/>
            </a:xfrm>
            <a:custGeom>
              <a:avLst/>
              <a:gdLst/>
              <a:ahLst/>
              <a:cxnLst/>
              <a:rect l="l" t="t" r="r" b="b"/>
              <a:pathLst>
                <a:path w="754379" h="382904">
                  <a:moveTo>
                    <a:pt x="0" y="191262"/>
                  </a:moveTo>
                  <a:lnTo>
                    <a:pt x="19232" y="130810"/>
                  </a:lnTo>
                  <a:lnTo>
                    <a:pt x="72786" y="78307"/>
                  </a:lnTo>
                  <a:lnTo>
                    <a:pt x="110489" y="56021"/>
                  </a:lnTo>
                  <a:lnTo>
                    <a:pt x="154442" y="36903"/>
                  </a:lnTo>
                  <a:lnTo>
                    <a:pt x="203865" y="21349"/>
                  </a:lnTo>
                  <a:lnTo>
                    <a:pt x="257982" y="9751"/>
                  </a:lnTo>
                  <a:lnTo>
                    <a:pt x="316016" y="2503"/>
                  </a:lnTo>
                  <a:lnTo>
                    <a:pt x="377190" y="0"/>
                  </a:lnTo>
                  <a:lnTo>
                    <a:pt x="438363" y="2503"/>
                  </a:lnTo>
                  <a:lnTo>
                    <a:pt x="496397" y="9751"/>
                  </a:lnTo>
                  <a:lnTo>
                    <a:pt x="550514" y="21349"/>
                  </a:lnTo>
                  <a:lnTo>
                    <a:pt x="599937" y="36903"/>
                  </a:lnTo>
                  <a:lnTo>
                    <a:pt x="643890" y="56021"/>
                  </a:lnTo>
                  <a:lnTo>
                    <a:pt x="681593" y="78307"/>
                  </a:lnTo>
                  <a:lnTo>
                    <a:pt x="712271" y="103368"/>
                  </a:lnTo>
                  <a:lnTo>
                    <a:pt x="749442" y="160239"/>
                  </a:lnTo>
                  <a:lnTo>
                    <a:pt x="754380" y="191262"/>
                  </a:lnTo>
                  <a:lnTo>
                    <a:pt x="749442" y="222284"/>
                  </a:lnTo>
                  <a:lnTo>
                    <a:pt x="712271" y="279155"/>
                  </a:lnTo>
                  <a:lnTo>
                    <a:pt x="681593" y="304216"/>
                  </a:lnTo>
                  <a:lnTo>
                    <a:pt x="643890" y="326502"/>
                  </a:lnTo>
                  <a:lnTo>
                    <a:pt x="599937" y="345620"/>
                  </a:lnTo>
                  <a:lnTo>
                    <a:pt x="550514" y="361174"/>
                  </a:lnTo>
                  <a:lnTo>
                    <a:pt x="496397" y="372772"/>
                  </a:lnTo>
                  <a:lnTo>
                    <a:pt x="438363" y="380020"/>
                  </a:lnTo>
                  <a:lnTo>
                    <a:pt x="377190" y="382524"/>
                  </a:lnTo>
                  <a:lnTo>
                    <a:pt x="316016" y="380020"/>
                  </a:lnTo>
                  <a:lnTo>
                    <a:pt x="257982" y="372772"/>
                  </a:lnTo>
                  <a:lnTo>
                    <a:pt x="203865" y="361174"/>
                  </a:lnTo>
                  <a:lnTo>
                    <a:pt x="154442" y="345620"/>
                  </a:lnTo>
                  <a:lnTo>
                    <a:pt x="110489" y="326502"/>
                  </a:lnTo>
                  <a:lnTo>
                    <a:pt x="72786" y="304216"/>
                  </a:lnTo>
                  <a:lnTo>
                    <a:pt x="42108" y="279155"/>
                  </a:lnTo>
                  <a:lnTo>
                    <a:pt x="4937" y="222284"/>
                  </a:lnTo>
                  <a:lnTo>
                    <a:pt x="0" y="191262"/>
                  </a:lnTo>
                  <a:close/>
                </a:path>
              </a:pathLst>
            </a:custGeom>
            <a:ln w="57149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567928" y="1083563"/>
              <a:ext cx="2638044" cy="14295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685020" y="2130551"/>
              <a:ext cx="754380" cy="382905"/>
            </a:xfrm>
            <a:custGeom>
              <a:avLst/>
              <a:gdLst/>
              <a:ahLst/>
              <a:cxnLst/>
              <a:rect l="l" t="t" r="r" b="b"/>
              <a:pathLst>
                <a:path w="754379" h="382905">
                  <a:moveTo>
                    <a:pt x="0" y="191262"/>
                  </a:moveTo>
                  <a:lnTo>
                    <a:pt x="19232" y="130795"/>
                  </a:lnTo>
                  <a:lnTo>
                    <a:pt x="72786" y="78290"/>
                  </a:lnTo>
                  <a:lnTo>
                    <a:pt x="110489" y="56007"/>
                  </a:lnTo>
                  <a:lnTo>
                    <a:pt x="154442" y="36892"/>
                  </a:lnTo>
                  <a:lnTo>
                    <a:pt x="203865" y="21342"/>
                  </a:lnTo>
                  <a:lnTo>
                    <a:pt x="257982" y="9747"/>
                  </a:lnTo>
                  <a:lnTo>
                    <a:pt x="316016" y="2502"/>
                  </a:lnTo>
                  <a:lnTo>
                    <a:pt x="377189" y="0"/>
                  </a:lnTo>
                  <a:lnTo>
                    <a:pt x="438363" y="2502"/>
                  </a:lnTo>
                  <a:lnTo>
                    <a:pt x="496397" y="9747"/>
                  </a:lnTo>
                  <a:lnTo>
                    <a:pt x="550514" y="21342"/>
                  </a:lnTo>
                  <a:lnTo>
                    <a:pt x="599937" y="36892"/>
                  </a:lnTo>
                  <a:lnTo>
                    <a:pt x="643890" y="56007"/>
                  </a:lnTo>
                  <a:lnTo>
                    <a:pt x="681593" y="78290"/>
                  </a:lnTo>
                  <a:lnTo>
                    <a:pt x="712271" y="103351"/>
                  </a:lnTo>
                  <a:lnTo>
                    <a:pt x="749442" y="160230"/>
                  </a:lnTo>
                  <a:lnTo>
                    <a:pt x="754379" y="191262"/>
                  </a:lnTo>
                  <a:lnTo>
                    <a:pt x="749442" y="222293"/>
                  </a:lnTo>
                  <a:lnTo>
                    <a:pt x="712271" y="279172"/>
                  </a:lnTo>
                  <a:lnTo>
                    <a:pt x="681593" y="304233"/>
                  </a:lnTo>
                  <a:lnTo>
                    <a:pt x="643890" y="326516"/>
                  </a:lnTo>
                  <a:lnTo>
                    <a:pt x="599937" y="345631"/>
                  </a:lnTo>
                  <a:lnTo>
                    <a:pt x="550514" y="361181"/>
                  </a:lnTo>
                  <a:lnTo>
                    <a:pt x="496397" y="372776"/>
                  </a:lnTo>
                  <a:lnTo>
                    <a:pt x="438363" y="380021"/>
                  </a:lnTo>
                  <a:lnTo>
                    <a:pt x="377189" y="382524"/>
                  </a:lnTo>
                  <a:lnTo>
                    <a:pt x="316016" y="380021"/>
                  </a:lnTo>
                  <a:lnTo>
                    <a:pt x="257982" y="372776"/>
                  </a:lnTo>
                  <a:lnTo>
                    <a:pt x="203865" y="361181"/>
                  </a:lnTo>
                  <a:lnTo>
                    <a:pt x="154442" y="345631"/>
                  </a:lnTo>
                  <a:lnTo>
                    <a:pt x="110489" y="326516"/>
                  </a:lnTo>
                  <a:lnTo>
                    <a:pt x="72786" y="304233"/>
                  </a:lnTo>
                  <a:lnTo>
                    <a:pt x="42108" y="279172"/>
                  </a:lnTo>
                  <a:lnTo>
                    <a:pt x="4937" y="222293"/>
                  </a:lnTo>
                  <a:lnTo>
                    <a:pt x="0" y="19126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277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</a:t>
            </a:r>
            <a:r>
              <a:rPr spc="-425" smtClean="0"/>
              <a:t>ZAPISNIKA </a:t>
            </a:r>
            <a:r>
              <a:rPr lang="en-US" spc="-425" dirty="0" smtClean="0"/>
              <a:t> 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295400"/>
            <a:ext cx="9220200" cy="203517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86385" indent="-287020">
              <a:lnSpc>
                <a:spcPct val="100000"/>
              </a:lnSpc>
              <a:spcBef>
                <a:spcPts val="1110"/>
              </a:spcBef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zatraži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izmjenu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igrača, istu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unijeti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više</a:t>
            </a:r>
            <a:r>
              <a:rPr sz="1800" spc="1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načina:</a:t>
            </a:r>
            <a:endParaRPr sz="1800">
              <a:latin typeface="Carlito"/>
              <a:cs typeface="Carlito"/>
            </a:endParaRPr>
          </a:p>
          <a:p>
            <a:pPr marL="342265" indent="-342265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Klikom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dugme substitution, odabir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igrača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izlazi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igrača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</a:t>
            </a:r>
            <a:r>
              <a:rPr sz="1800" spc="1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ulazi</a:t>
            </a:r>
            <a:endParaRPr sz="1800">
              <a:latin typeface="Carlito"/>
              <a:cs typeface="Carlito"/>
            </a:endParaRPr>
          </a:p>
          <a:p>
            <a:pPr marL="342265" indent="-342265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Klikom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igrača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izlazi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odabir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igrača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</a:t>
            </a:r>
            <a:r>
              <a:rPr sz="1800" spc="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ulazi</a:t>
            </a:r>
            <a:endParaRPr sz="1800">
              <a:latin typeface="Carlito"/>
              <a:cs typeface="Carlito"/>
            </a:endParaRPr>
          </a:p>
          <a:p>
            <a:pPr marL="342265" indent="-342265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Prevlačenjem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igrača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ulazi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teren,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mjesto igrača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</a:t>
            </a:r>
            <a:r>
              <a:rPr sz="1800" spc="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izlazi</a:t>
            </a:r>
            <a:endParaRPr sz="1800">
              <a:latin typeface="Carlito"/>
              <a:cs typeface="Carlito"/>
            </a:endParaRPr>
          </a:p>
          <a:p>
            <a:pPr marL="2863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86385" algn="l"/>
                <a:tab pos="2870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Potvrditi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izmjenu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klikom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„Confirm”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47927" y="3694176"/>
            <a:ext cx="3674745" cy="2196465"/>
            <a:chOff x="947927" y="3694176"/>
            <a:chExt cx="3674745" cy="2196465"/>
          </a:xfrm>
        </p:grpSpPr>
        <p:sp>
          <p:nvSpPr>
            <p:cNvPr id="5" name="object 5"/>
            <p:cNvSpPr/>
            <p:nvPr/>
          </p:nvSpPr>
          <p:spPr>
            <a:xfrm>
              <a:off x="947927" y="3694176"/>
              <a:ext cx="3674364" cy="219608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47672" y="5079492"/>
              <a:ext cx="1964689" cy="219710"/>
            </a:xfrm>
            <a:custGeom>
              <a:avLst/>
              <a:gdLst/>
              <a:ahLst/>
              <a:cxnLst/>
              <a:rect l="l" t="t" r="r" b="b"/>
              <a:pathLst>
                <a:path w="1964689" h="219710">
                  <a:moveTo>
                    <a:pt x="0" y="96773"/>
                  </a:moveTo>
                  <a:lnTo>
                    <a:pt x="41599" y="60344"/>
                  </a:lnTo>
                  <a:lnTo>
                    <a:pt x="88276" y="46975"/>
                  </a:lnTo>
                  <a:lnTo>
                    <a:pt x="147474" y="38203"/>
                  </a:lnTo>
                  <a:lnTo>
                    <a:pt x="215645" y="35051"/>
                  </a:lnTo>
                  <a:lnTo>
                    <a:pt x="283817" y="38203"/>
                  </a:lnTo>
                  <a:lnTo>
                    <a:pt x="343015" y="46975"/>
                  </a:lnTo>
                  <a:lnTo>
                    <a:pt x="389692" y="60344"/>
                  </a:lnTo>
                  <a:lnTo>
                    <a:pt x="420300" y="77285"/>
                  </a:lnTo>
                  <a:lnTo>
                    <a:pt x="431291" y="96773"/>
                  </a:lnTo>
                  <a:lnTo>
                    <a:pt x="420300" y="116262"/>
                  </a:lnTo>
                  <a:lnTo>
                    <a:pt x="389692" y="133203"/>
                  </a:lnTo>
                  <a:lnTo>
                    <a:pt x="343015" y="146572"/>
                  </a:lnTo>
                  <a:lnTo>
                    <a:pt x="283817" y="155344"/>
                  </a:lnTo>
                  <a:lnTo>
                    <a:pt x="215645" y="158495"/>
                  </a:lnTo>
                  <a:lnTo>
                    <a:pt x="147474" y="155344"/>
                  </a:lnTo>
                  <a:lnTo>
                    <a:pt x="88276" y="146572"/>
                  </a:lnTo>
                  <a:lnTo>
                    <a:pt x="41599" y="133203"/>
                  </a:lnTo>
                  <a:lnTo>
                    <a:pt x="10991" y="116262"/>
                  </a:lnTo>
                  <a:lnTo>
                    <a:pt x="0" y="96773"/>
                  </a:lnTo>
                  <a:close/>
                </a:path>
                <a:path w="1964689" h="219710">
                  <a:moveTo>
                    <a:pt x="1328927" y="109727"/>
                  </a:moveTo>
                  <a:lnTo>
                    <a:pt x="1353895" y="67026"/>
                  </a:lnTo>
                  <a:lnTo>
                    <a:pt x="1421987" y="32146"/>
                  </a:lnTo>
                  <a:lnTo>
                    <a:pt x="1469012" y="18745"/>
                  </a:lnTo>
                  <a:lnTo>
                    <a:pt x="1522987" y="8626"/>
                  </a:lnTo>
                  <a:lnTo>
                    <a:pt x="1582636" y="2230"/>
                  </a:lnTo>
                  <a:lnTo>
                    <a:pt x="1646681" y="0"/>
                  </a:lnTo>
                  <a:lnTo>
                    <a:pt x="1710727" y="2230"/>
                  </a:lnTo>
                  <a:lnTo>
                    <a:pt x="1770376" y="8626"/>
                  </a:lnTo>
                  <a:lnTo>
                    <a:pt x="1824351" y="18745"/>
                  </a:lnTo>
                  <a:lnTo>
                    <a:pt x="1871376" y="32146"/>
                  </a:lnTo>
                  <a:lnTo>
                    <a:pt x="1910174" y="48387"/>
                  </a:lnTo>
                  <a:lnTo>
                    <a:pt x="1957981" y="87620"/>
                  </a:lnTo>
                  <a:lnTo>
                    <a:pt x="1964436" y="109727"/>
                  </a:lnTo>
                  <a:lnTo>
                    <a:pt x="1957981" y="131835"/>
                  </a:lnTo>
                  <a:lnTo>
                    <a:pt x="1910174" y="171068"/>
                  </a:lnTo>
                  <a:lnTo>
                    <a:pt x="1871376" y="187309"/>
                  </a:lnTo>
                  <a:lnTo>
                    <a:pt x="1824351" y="200710"/>
                  </a:lnTo>
                  <a:lnTo>
                    <a:pt x="1770376" y="210829"/>
                  </a:lnTo>
                  <a:lnTo>
                    <a:pt x="1710727" y="217225"/>
                  </a:lnTo>
                  <a:lnTo>
                    <a:pt x="1646681" y="219455"/>
                  </a:lnTo>
                  <a:lnTo>
                    <a:pt x="1582636" y="217225"/>
                  </a:lnTo>
                  <a:lnTo>
                    <a:pt x="1522987" y="210829"/>
                  </a:lnTo>
                  <a:lnTo>
                    <a:pt x="1469012" y="200710"/>
                  </a:lnTo>
                  <a:lnTo>
                    <a:pt x="1421987" y="187309"/>
                  </a:lnTo>
                  <a:lnTo>
                    <a:pt x="1383189" y="171068"/>
                  </a:lnTo>
                  <a:lnTo>
                    <a:pt x="1335382" y="131835"/>
                  </a:lnTo>
                  <a:lnTo>
                    <a:pt x="1328927" y="109727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824471" y="3694176"/>
            <a:ext cx="3683635" cy="2196465"/>
            <a:chOff x="6824471" y="3694176"/>
            <a:chExt cx="3683635" cy="2196465"/>
          </a:xfrm>
        </p:grpSpPr>
        <p:sp>
          <p:nvSpPr>
            <p:cNvPr id="8" name="object 8"/>
            <p:cNvSpPr/>
            <p:nvPr/>
          </p:nvSpPr>
          <p:spPr>
            <a:xfrm>
              <a:off x="6824471" y="3694176"/>
              <a:ext cx="3683508" cy="21960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48471" y="4956048"/>
              <a:ext cx="565785" cy="158750"/>
            </a:xfrm>
            <a:custGeom>
              <a:avLst/>
              <a:gdLst/>
              <a:ahLst/>
              <a:cxnLst/>
              <a:rect l="l" t="t" r="r" b="b"/>
              <a:pathLst>
                <a:path w="565784" h="158750">
                  <a:moveTo>
                    <a:pt x="0" y="79247"/>
                  </a:moveTo>
                  <a:lnTo>
                    <a:pt x="28742" y="44375"/>
                  </a:lnTo>
                  <a:lnTo>
                    <a:pt x="105906" y="17394"/>
                  </a:lnTo>
                  <a:lnTo>
                    <a:pt x="158398" y="8046"/>
                  </a:lnTo>
                  <a:lnTo>
                    <a:pt x="217896" y="2090"/>
                  </a:lnTo>
                  <a:lnTo>
                    <a:pt x="282701" y="0"/>
                  </a:lnTo>
                  <a:lnTo>
                    <a:pt x="347507" y="2090"/>
                  </a:lnTo>
                  <a:lnTo>
                    <a:pt x="407005" y="8046"/>
                  </a:lnTo>
                  <a:lnTo>
                    <a:pt x="459497" y="17394"/>
                  </a:lnTo>
                  <a:lnTo>
                    <a:pt x="503282" y="29662"/>
                  </a:lnTo>
                  <a:lnTo>
                    <a:pt x="557935" y="61062"/>
                  </a:lnTo>
                  <a:lnTo>
                    <a:pt x="565403" y="79247"/>
                  </a:lnTo>
                  <a:lnTo>
                    <a:pt x="557935" y="97433"/>
                  </a:lnTo>
                  <a:lnTo>
                    <a:pt x="503282" y="128833"/>
                  </a:lnTo>
                  <a:lnTo>
                    <a:pt x="459497" y="141101"/>
                  </a:lnTo>
                  <a:lnTo>
                    <a:pt x="407005" y="150449"/>
                  </a:lnTo>
                  <a:lnTo>
                    <a:pt x="347507" y="156405"/>
                  </a:lnTo>
                  <a:lnTo>
                    <a:pt x="282701" y="158495"/>
                  </a:lnTo>
                  <a:lnTo>
                    <a:pt x="217896" y="156405"/>
                  </a:lnTo>
                  <a:lnTo>
                    <a:pt x="158398" y="150449"/>
                  </a:lnTo>
                  <a:lnTo>
                    <a:pt x="105906" y="141101"/>
                  </a:lnTo>
                  <a:lnTo>
                    <a:pt x="62121" y="128833"/>
                  </a:lnTo>
                  <a:lnTo>
                    <a:pt x="7468" y="97433"/>
                  </a:lnTo>
                  <a:lnTo>
                    <a:pt x="0" y="79247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228600"/>
            <a:ext cx="10896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</a:t>
            </a:r>
            <a:r>
              <a:rPr spc="-425" smtClean="0"/>
              <a:t>ZAPISNIKA </a:t>
            </a:r>
            <a:r>
              <a:rPr lang="en-US" spc="-425" dirty="0" smtClean="0"/>
              <a:t>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143000"/>
            <a:ext cx="75095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ekipa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zatraži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Time-Out,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kliknite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„Time-Out“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potvrdite klikom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19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„Da“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697479" y="1999488"/>
            <a:ext cx="6588759" cy="3939540"/>
            <a:chOff x="2697479" y="1999488"/>
            <a:chExt cx="6588759" cy="3939540"/>
          </a:xfrm>
        </p:grpSpPr>
        <p:sp>
          <p:nvSpPr>
            <p:cNvPr id="5" name="object 5"/>
            <p:cNvSpPr/>
            <p:nvPr/>
          </p:nvSpPr>
          <p:spPr>
            <a:xfrm>
              <a:off x="2697479" y="1999488"/>
              <a:ext cx="6588252" cy="39395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90287" y="4344923"/>
              <a:ext cx="1612900" cy="236220"/>
            </a:xfrm>
            <a:custGeom>
              <a:avLst/>
              <a:gdLst/>
              <a:ahLst/>
              <a:cxnLst/>
              <a:rect l="l" t="t" r="r" b="b"/>
              <a:pathLst>
                <a:path w="1612900" h="236220">
                  <a:moveTo>
                    <a:pt x="0" y="157733"/>
                  </a:moveTo>
                  <a:lnTo>
                    <a:pt x="28742" y="123235"/>
                  </a:lnTo>
                  <a:lnTo>
                    <a:pt x="105906" y="96502"/>
                  </a:lnTo>
                  <a:lnTo>
                    <a:pt x="158398" y="87232"/>
                  </a:lnTo>
                  <a:lnTo>
                    <a:pt x="217896" y="81322"/>
                  </a:lnTo>
                  <a:lnTo>
                    <a:pt x="282701" y="79248"/>
                  </a:lnTo>
                  <a:lnTo>
                    <a:pt x="347507" y="81322"/>
                  </a:lnTo>
                  <a:lnTo>
                    <a:pt x="407005" y="87232"/>
                  </a:lnTo>
                  <a:lnTo>
                    <a:pt x="459497" y="96502"/>
                  </a:lnTo>
                  <a:lnTo>
                    <a:pt x="503282" y="108661"/>
                  </a:lnTo>
                  <a:lnTo>
                    <a:pt x="557935" y="139750"/>
                  </a:lnTo>
                  <a:lnTo>
                    <a:pt x="565403" y="157733"/>
                  </a:lnTo>
                  <a:lnTo>
                    <a:pt x="557935" y="175717"/>
                  </a:lnTo>
                  <a:lnTo>
                    <a:pt x="503282" y="206806"/>
                  </a:lnTo>
                  <a:lnTo>
                    <a:pt x="459497" y="218965"/>
                  </a:lnTo>
                  <a:lnTo>
                    <a:pt x="407005" y="228235"/>
                  </a:lnTo>
                  <a:lnTo>
                    <a:pt x="347507" y="234145"/>
                  </a:lnTo>
                  <a:lnTo>
                    <a:pt x="282701" y="236219"/>
                  </a:lnTo>
                  <a:lnTo>
                    <a:pt x="217896" y="234145"/>
                  </a:lnTo>
                  <a:lnTo>
                    <a:pt x="158398" y="228235"/>
                  </a:lnTo>
                  <a:lnTo>
                    <a:pt x="105906" y="218965"/>
                  </a:lnTo>
                  <a:lnTo>
                    <a:pt x="62121" y="206806"/>
                  </a:lnTo>
                  <a:lnTo>
                    <a:pt x="7468" y="175717"/>
                  </a:lnTo>
                  <a:lnTo>
                    <a:pt x="0" y="157733"/>
                  </a:lnTo>
                  <a:close/>
                </a:path>
                <a:path w="1612900" h="236220">
                  <a:moveTo>
                    <a:pt x="1048512" y="79248"/>
                  </a:moveTo>
                  <a:lnTo>
                    <a:pt x="1077170" y="44375"/>
                  </a:lnTo>
                  <a:lnTo>
                    <a:pt x="1154116" y="17394"/>
                  </a:lnTo>
                  <a:lnTo>
                    <a:pt x="1206465" y="8046"/>
                  </a:lnTo>
                  <a:lnTo>
                    <a:pt x="1265808" y="2090"/>
                  </a:lnTo>
                  <a:lnTo>
                    <a:pt x="1330452" y="0"/>
                  </a:lnTo>
                  <a:lnTo>
                    <a:pt x="1395095" y="2090"/>
                  </a:lnTo>
                  <a:lnTo>
                    <a:pt x="1454438" y="8046"/>
                  </a:lnTo>
                  <a:lnTo>
                    <a:pt x="1506787" y="17394"/>
                  </a:lnTo>
                  <a:lnTo>
                    <a:pt x="1550450" y="29662"/>
                  </a:lnTo>
                  <a:lnTo>
                    <a:pt x="1604945" y="61062"/>
                  </a:lnTo>
                  <a:lnTo>
                    <a:pt x="1612391" y="79248"/>
                  </a:lnTo>
                  <a:lnTo>
                    <a:pt x="1604945" y="97433"/>
                  </a:lnTo>
                  <a:lnTo>
                    <a:pt x="1550450" y="128833"/>
                  </a:lnTo>
                  <a:lnTo>
                    <a:pt x="1506787" y="141101"/>
                  </a:lnTo>
                  <a:lnTo>
                    <a:pt x="1454438" y="150449"/>
                  </a:lnTo>
                  <a:lnTo>
                    <a:pt x="1395095" y="156405"/>
                  </a:lnTo>
                  <a:lnTo>
                    <a:pt x="1330452" y="158495"/>
                  </a:lnTo>
                  <a:lnTo>
                    <a:pt x="1265808" y="156405"/>
                  </a:lnTo>
                  <a:lnTo>
                    <a:pt x="1206465" y="150449"/>
                  </a:lnTo>
                  <a:lnTo>
                    <a:pt x="1154116" y="141101"/>
                  </a:lnTo>
                  <a:lnTo>
                    <a:pt x="1110453" y="128833"/>
                  </a:lnTo>
                  <a:lnTo>
                    <a:pt x="1055958" y="97433"/>
                  </a:lnTo>
                  <a:lnTo>
                    <a:pt x="1048512" y="7924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972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</a:t>
            </a:r>
            <a:r>
              <a:rPr spc="-425" smtClean="0"/>
              <a:t>ZAPISNIKA </a:t>
            </a:r>
            <a:r>
              <a:rPr lang="en-US" spc="-425" dirty="0" smtClean="0"/>
              <a:t> 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1371600"/>
            <a:ext cx="1010793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prva ekipa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osvoji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12-ti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poen,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software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automatski početi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odbrojavati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trajanje 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Tehničkog</a:t>
            </a:r>
            <a:r>
              <a:rPr sz="1800" spc="10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time-outa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24200" y="2247900"/>
            <a:ext cx="5943600" cy="3558540"/>
            <a:chOff x="3124200" y="2247900"/>
            <a:chExt cx="5943600" cy="3558540"/>
          </a:xfrm>
        </p:grpSpPr>
        <p:sp>
          <p:nvSpPr>
            <p:cNvPr id="5" name="object 5"/>
            <p:cNvSpPr/>
            <p:nvPr/>
          </p:nvSpPr>
          <p:spPr>
            <a:xfrm>
              <a:off x="3124200" y="2247900"/>
              <a:ext cx="5943600" cy="35585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44183" y="4344923"/>
              <a:ext cx="780415" cy="485140"/>
            </a:xfrm>
            <a:custGeom>
              <a:avLst/>
              <a:gdLst/>
              <a:ahLst/>
              <a:cxnLst/>
              <a:rect l="l" t="t" r="r" b="b"/>
              <a:pathLst>
                <a:path w="780415" h="485139">
                  <a:moveTo>
                    <a:pt x="0" y="242315"/>
                  </a:moveTo>
                  <a:lnTo>
                    <a:pt x="16514" y="172320"/>
                  </a:lnTo>
                  <a:lnTo>
                    <a:pt x="62842" y="110358"/>
                  </a:lnTo>
                  <a:lnTo>
                    <a:pt x="95679" y="83326"/>
                  </a:lnTo>
                  <a:lnTo>
                    <a:pt x="134161" y="59425"/>
                  </a:lnTo>
                  <a:lnTo>
                    <a:pt x="177685" y="39030"/>
                  </a:lnTo>
                  <a:lnTo>
                    <a:pt x="225648" y="22516"/>
                  </a:lnTo>
                  <a:lnTo>
                    <a:pt x="277447" y="10256"/>
                  </a:lnTo>
                  <a:lnTo>
                    <a:pt x="332480" y="2626"/>
                  </a:lnTo>
                  <a:lnTo>
                    <a:pt x="390143" y="0"/>
                  </a:lnTo>
                  <a:lnTo>
                    <a:pt x="447807" y="2626"/>
                  </a:lnTo>
                  <a:lnTo>
                    <a:pt x="502840" y="10256"/>
                  </a:lnTo>
                  <a:lnTo>
                    <a:pt x="554639" y="22516"/>
                  </a:lnTo>
                  <a:lnTo>
                    <a:pt x="602602" y="39030"/>
                  </a:lnTo>
                  <a:lnTo>
                    <a:pt x="646126" y="59425"/>
                  </a:lnTo>
                  <a:lnTo>
                    <a:pt x="684608" y="83326"/>
                  </a:lnTo>
                  <a:lnTo>
                    <a:pt x="717445" y="110358"/>
                  </a:lnTo>
                  <a:lnTo>
                    <a:pt x="744034" y="140148"/>
                  </a:lnTo>
                  <a:lnTo>
                    <a:pt x="776058" y="206501"/>
                  </a:lnTo>
                  <a:lnTo>
                    <a:pt x="780288" y="242315"/>
                  </a:lnTo>
                  <a:lnTo>
                    <a:pt x="776058" y="278130"/>
                  </a:lnTo>
                  <a:lnTo>
                    <a:pt x="744034" y="344483"/>
                  </a:lnTo>
                  <a:lnTo>
                    <a:pt x="717445" y="374273"/>
                  </a:lnTo>
                  <a:lnTo>
                    <a:pt x="684608" y="401305"/>
                  </a:lnTo>
                  <a:lnTo>
                    <a:pt x="646126" y="425206"/>
                  </a:lnTo>
                  <a:lnTo>
                    <a:pt x="602602" y="445601"/>
                  </a:lnTo>
                  <a:lnTo>
                    <a:pt x="554639" y="462115"/>
                  </a:lnTo>
                  <a:lnTo>
                    <a:pt x="502840" y="474375"/>
                  </a:lnTo>
                  <a:lnTo>
                    <a:pt x="447807" y="482005"/>
                  </a:lnTo>
                  <a:lnTo>
                    <a:pt x="390143" y="484631"/>
                  </a:lnTo>
                  <a:lnTo>
                    <a:pt x="332480" y="482005"/>
                  </a:lnTo>
                  <a:lnTo>
                    <a:pt x="277447" y="474375"/>
                  </a:lnTo>
                  <a:lnTo>
                    <a:pt x="225648" y="462115"/>
                  </a:lnTo>
                  <a:lnTo>
                    <a:pt x="177685" y="445601"/>
                  </a:lnTo>
                  <a:lnTo>
                    <a:pt x="134161" y="425206"/>
                  </a:lnTo>
                  <a:lnTo>
                    <a:pt x="95679" y="401305"/>
                  </a:lnTo>
                  <a:lnTo>
                    <a:pt x="62842" y="374273"/>
                  </a:lnTo>
                  <a:lnTo>
                    <a:pt x="36253" y="344483"/>
                  </a:lnTo>
                  <a:lnTo>
                    <a:pt x="4229" y="278130"/>
                  </a:lnTo>
                  <a:lnTo>
                    <a:pt x="0" y="242315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04800"/>
            <a:ext cx="10896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</a:t>
            </a:r>
            <a:r>
              <a:rPr spc="-509" smtClean="0"/>
              <a:t> </a:t>
            </a:r>
            <a:r>
              <a:rPr spc="-425"/>
              <a:t>ZAPISNIKA </a:t>
            </a:r>
            <a:r>
              <a:rPr lang="en-US" spc="-425" dirty="0" smtClean="0"/>
              <a:t> 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lang="en-US" spc="-505" dirty="0" smtClean="0"/>
              <a:t>   </a:t>
            </a:r>
            <a:r>
              <a:rPr spc="-484" smtClean="0"/>
              <a:t> </a:t>
            </a:r>
            <a:r>
              <a:rPr spc="-430" dirty="0"/>
              <a:t>UTAKMICE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800" y="990600"/>
            <a:ext cx="10210800" cy="1100942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Brojevi pored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Time-Out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Substitution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označavaju broj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iskorištenih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Time-Outa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1800" spc="1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izmjena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iskoristi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dva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Time-Outa ili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6 izmjena, više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niste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mogućnosti unijeti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nove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izmjene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ili</a:t>
            </a:r>
            <a:r>
              <a:rPr sz="1800" spc="1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Time-Oute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00172" y="2348483"/>
            <a:ext cx="5923915" cy="3542029"/>
            <a:chOff x="2900172" y="2348483"/>
            <a:chExt cx="5923915" cy="3542029"/>
          </a:xfrm>
        </p:grpSpPr>
        <p:sp>
          <p:nvSpPr>
            <p:cNvPr id="5" name="object 5"/>
            <p:cNvSpPr/>
            <p:nvPr/>
          </p:nvSpPr>
          <p:spPr>
            <a:xfrm>
              <a:off x="2900172" y="2348483"/>
              <a:ext cx="5923787" cy="35417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4627" y="4471416"/>
              <a:ext cx="1678305" cy="393700"/>
            </a:xfrm>
            <a:custGeom>
              <a:avLst/>
              <a:gdLst/>
              <a:ahLst/>
              <a:cxnLst/>
              <a:rect l="l" t="t" r="r" b="b"/>
              <a:pathLst>
                <a:path w="1678304" h="393700">
                  <a:moveTo>
                    <a:pt x="1493520" y="196595"/>
                  </a:moveTo>
                  <a:lnTo>
                    <a:pt x="1498220" y="134453"/>
                  </a:lnTo>
                  <a:lnTo>
                    <a:pt x="1511308" y="80485"/>
                  </a:lnTo>
                  <a:lnTo>
                    <a:pt x="1531266" y="37929"/>
                  </a:lnTo>
                  <a:lnTo>
                    <a:pt x="1585722" y="0"/>
                  </a:lnTo>
                  <a:lnTo>
                    <a:pt x="1614866" y="10021"/>
                  </a:lnTo>
                  <a:lnTo>
                    <a:pt x="1640177" y="37929"/>
                  </a:lnTo>
                  <a:lnTo>
                    <a:pt x="1660135" y="80485"/>
                  </a:lnTo>
                  <a:lnTo>
                    <a:pt x="1673223" y="134453"/>
                  </a:lnTo>
                  <a:lnTo>
                    <a:pt x="1677924" y="196595"/>
                  </a:lnTo>
                  <a:lnTo>
                    <a:pt x="1673223" y="258738"/>
                  </a:lnTo>
                  <a:lnTo>
                    <a:pt x="1660135" y="312706"/>
                  </a:lnTo>
                  <a:lnTo>
                    <a:pt x="1640177" y="355262"/>
                  </a:lnTo>
                  <a:lnTo>
                    <a:pt x="1614866" y="383170"/>
                  </a:lnTo>
                  <a:lnTo>
                    <a:pt x="1585722" y="393191"/>
                  </a:lnTo>
                  <a:lnTo>
                    <a:pt x="1556577" y="383170"/>
                  </a:lnTo>
                  <a:lnTo>
                    <a:pt x="1531266" y="355262"/>
                  </a:lnTo>
                  <a:lnTo>
                    <a:pt x="1511308" y="312706"/>
                  </a:lnTo>
                  <a:lnTo>
                    <a:pt x="1498220" y="258738"/>
                  </a:lnTo>
                  <a:lnTo>
                    <a:pt x="1493520" y="196595"/>
                  </a:lnTo>
                  <a:close/>
                </a:path>
                <a:path w="1678304" h="393700">
                  <a:moveTo>
                    <a:pt x="0" y="196595"/>
                  </a:moveTo>
                  <a:lnTo>
                    <a:pt x="4700" y="134453"/>
                  </a:lnTo>
                  <a:lnTo>
                    <a:pt x="17788" y="80485"/>
                  </a:lnTo>
                  <a:lnTo>
                    <a:pt x="37746" y="37929"/>
                  </a:lnTo>
                  <a:lnTo>
                    <a:pt x="92201" y="0"/>
                  </a:lnTo>
                  <a:lnTo>
                    <a:pt x="121346" y="10021"/>
                  </a:lnTo>
                  <a:lnTo>
                    <a:pt x="146657" y="37929"/>
                  </a:lnTo>
                  <a:lnTo>
                    <a:pt x="166615" y="80485"/>
                  </a:lnTo>
                  <a:lnTo>
                    <a:pt x="179703" y="134453"/>
                  </a:lnTo>
                  <a:lnTo>
                    <a:pt x="184404" y="196595"/>
                  </a:lnTo>
                  <a:lnTo>
                    <a:pt x="179703" y="258738"/>
                  </a:lnTo>
                  <a:lnTo>
                    <a:pt x="166615" y="312706"/>
                  </a:lnTo>
                  <a:lnTo>
                    <a:pt x="146657" y="355262"/>
                  </a:lnTo>
                  <a:lnTo>
                    <a:pt x="121346" y="383170"/>
                  </a:lnTo>
                  <a:lnTo>
                    <a:pt x="92201" y="393191"/>
                  </a:lnTo>
                  <a:lnTo>
                    <a:pt x="63057" y="383170"/>
                  </a:lnTo>
                  <a:lnTo>
                    <a:pt x="37746" y="355262"/>
                  </a:lnTo>
                  <a:lnTo>
                    <a:pt x="17788" y="312706"/>
                  </a:lnTo>
                  <a:lnTo>
                    <a:pt x="4700" y="258738"/>
                  </a:lnTo>
                  <a:lnTo>
                    <a:pt x="0" y="196595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228600"/>
            <a:ext cx="10972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</a:t>
            </a:r>
            <a:r>
              <a:rPr spc="-425" smtClean="0"/>
              <a:t>ZAPISNIKA </a:t>
            </a:r>
            <a:r>
              <a:rPr lang="en-US" spc="-425" dirty="0" smtClean="0"/>
              <a:t> 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lang="en-US" spc="-505" dirty="0" smtClean="0"/>
              <a:t>   </a:t>
            </a:r>
            <a:r>
              <a:rPr spc="-484" smtClean="0"/>
              <a:t> </a:t>
            </a:r>
            <a:r>
              <a:rPr spc="-430" dirty="0"/>
              <a:t>UTAKMICE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143000"/>
            <a:ext cx="937260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Software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vas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obavijestiti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Libero igrač mora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napustiti</a:t>
            </a:r>
            <a:r>
              <a:rPr sz="1800" spc="10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teren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„OK“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61232" y="2182367"/>
            <a:ext cx="6126480" cy="3655060"/>
            <a:chOff x="3761232" y="2182367"/>
            <a:chExt cx="6126480" cy="3655060"/>
          </a:xfrm>
        </p:grpSpPr>
        <p:sp>
          <p:nvSpPr>
            <p:cNvPr id="5" name="object 5"/>
            <p:cNvSpPr/>
            <p:nvPr/>
          </p:nvSpPr>
          <p:spPr>
            <a:xfrm>
              <a:off x="3761232" y="2182367"/>
              <a:ext cx="6126479" cy="365455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391144" y="5170932"/>
              <a:ext cx="779145" cy="253365"/>
            </a:xfrm>
            <a:custGeom>
              <a:avLst/>
              <a:gdLst/>
              <a:ahLst/>
              <a:cxnLst/>
              <a:rect l="l" t="t" r="r" b="b"/>
              <a:pathLst>
                <a:path w="779145" h="253364">
                  <a:moveTo>
                    <a:pt x="0" y="126492"/>
                  </a:moveTo>
                  <a:lnTo>
                    <a:pt x="24365" y="82358"/>
                  </a:lnTo>
                  <a:lnTo>
                    <a:pt x="91590" y="44998"/>
                  </a:lnTo>
                  <a:lnTo>
                    <a:pt x="138524" y="29752"/>
                  </a:lnTo>
                  <a:lnTo>
                    <a:pt x="192870" y="17272"/>
                  </a:lnTo>
                  <a:lnTo>
                    <a:pt x="253529" y="7914"/>
                  </a:lnTo>
                  <a:lnTo>
                    <a:pt x="319400" y="2038"/>
                  </a:lnTo>
                  <a:lnTo>
                    <a:pt x="389381" y="0"/>
                  </a:lnTo>
                  <a:lnTo>
                    <a:pt x="459363" y="2038"/>
                  </a:lnTo>
                  <a:lnTo>
                    <a:pt x="525234" y="7914"/>
                  </a:lnTo>
                  <a:lnTo>
                    <a:pt x="585893" y="17272"/>
                  </a:lnTo>
                  <a:lnTo>
                    <a:pt x="640239" y="29752"/>
                  </a:lnTo>
                  <a:lnTo>
                    <a:pt x="687173" y="44998"/>
                  </a:lnTo>
                  <a:lnTo>
                    <a:pt x="725593" y="62653"/>
                  </a:lnTo>
                  <a:lnTo>
                    <a:pt x="772489" y="103757"/>
                  </a:lnTo>
                  <a:lnTo>
                    <a:pt x="778763" y="126492"/>
                  </a:lnTo>
                  <a:lnTo>
                    <a:pt x="772489" y="149226"/>
                  </a:lnTo>
                  <a:lnTo>
                    <a:pt x="725593" y="190330"/>
                  </a:lnTo>
                  <a:lnTo>
                    <a:pt x="687173" y="207985"/>
                  </a:lnTo>
                  <a:lnTo>
                    <a:pt x="640239" y="223231"/>
                  </a:lnTo>
                  <a:lnTo>
                    <a:pt x="585893" y="235712"/>
                  </a:lnTo>
                  <a:lnTo>
                    <a:pt x="525234" y="245069"/>
                  </a:lnTo>
                  <a:lnTo>
                    <a:pt x="459363" y="250945"/>
                  </a:lnTo>
                  <a:lnTo>
                    <a:pt x="389381" y="252984"/>
                  </a:lnTo>
                  <a:lnTo>
                    <a:pt x="319400" y="250945"/>
                  </a:lnTo>
                  <a:lnTo>
                    <a:pt x="253529" y="245069"/>
                  </a:lnTo>
                  <a:lnTo>
                    <a:pt x="192870" y="235712"/>
                  </a:lnTo>
                  <a:lnTo>
                    <a:pt x="138524" y="223231"/>
                  </a:lnTo>
                  <a:lnTo>
                    <a:pt x="91590" y="207985"/>
                  </a:lnTo>
                  <a:lnTo>
                    <a:pt x="53170" y="190330"/>
                  </a:lnTo>
                  <a:lnTo>
                    <a:pt x="6274" y="149226"/>
                  </a:lnTo>
                  <a:lnTo>
                    <a:pt x="0" y="12649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108940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 </a:t>
            </a:r>
            <a:r>
              <a:rPr spc="-425" smtClean="0"/>
              <a:t>ZAPISNIKA</a:t>
            </a:r>
            <a:r>
              <a:rPr lang="en-US" spc="-425" dirty="0" smtClean="0"/>
              <a:t>   </a:t>
            </a:r>
            <a:r>
              <a:rPr spc="-425" smtClean="0"/>
              <a:t> </a:t>
            </a:r>
            <a:r>
              <a:rPr spc="-44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838200" y="990600"/>
            <a:ext cx="10668000" cy="976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Libero igrač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nije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terenu, software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vas pitati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li 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Libero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ušao 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teren,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što odobravate </a:t>
            </a:r>
            <a:r>
              <a:rPr sz="180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15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prozoru 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slici</a:t>
            </a:r>
            <a:r>
              <a:rPr sz="1800" spc="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1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Ili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ručno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slici</a:t>
            </a:r>
            <a:r>
              <a:rPr sz="1800" spc="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2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0979" y="2900172"/>
            <a:ext cx="4546600" cy="2717800"/>
            <a:chOff x="220979" y="2900172"/>
            <a:chExt cx="4546600" cy="2717800"/>
          </a:xfrm>
        </p:grpSpPr>
        <p:sp>
          <p:nvSpPr>
            <p:cNvPr id="5" name="object 5"/>
            <p:cNvSpPr/>
            <p:nvPr/>
          </p:nvSpPr>
          <p:spPr>
            <a:xfrm>
              <a:off x="220979" y="2900172"/>
              <a:ext cx="4546092" cy="27172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92552" y="5055107"/>
              <a:ext cx="570230" cy="236220"/>
            </a:xfrm>
            <a:custGeom>
              <a:avLst/>
              <a:gdLst/>
              <a:ahLst/>
              <a:cxnLst/>
              <a:rect l="l" t="t" r="r" b="b"/>
              <a:pathLst>
                <a:path w="570229" h="236220">
                  <a:moveTo>
                    <a:pt x="0" y="118110"/>
                  </a:moveTo>
                  <a:lnTo>
                    <a:pt x="28973" y="66147"/>
                  </a:lnTo>
                  <a:lnTo>
                    <a:pt x="62621" y="44218"/>
                  </a:lnTo>
                  <a:lnTo>
                    <a:pt x="106759" y="25932"/>
                  </a:lnTo>
                  <a:lnTo>
                    <a:pt x="159675" y="11996"/>
                  </a:lnTo>
                  <a:lnTo>
                    <a:pt x="219655" y="3116"/>
                  </a:lnTo>
                  <a:lnTo>
                    <a:pt x="284988" y="0"/>
                  </a:lnTo>
                  <a:lnTo>
                    <a:pt x="350320" y="3116"/>
                  </a:lnTo>
                  <a:lnTo>
                    <a:pt x="410300" y="11996"/>
                  </a:lnTo>
                  <a:lnTo>
                    <a:pt x="463216" y="25932"/>
                  </a:lnTo>
                  <a:lnTo>
                    <a:pt x="507354" y="44218"/>
                  </a:lnTo>
                  <a:lnTo>
                    <a:pt x="541002" y="66147"/>
                  </a:lnTo>
                  <a:lnTo>
                    <a:pt x="569976" y="118110"/>
                  </a:lnTo>
                  <a:lnTo>
                    <a:pt x="562447" y="145206"/>
                  </a:lnTo>
                  <a:lnTo>
                    <a:pt x="507354" y="192001"/>
                  </a:lnTo>
                  <a:lnTo>
                    <a:pt x="463216" y="210287"/>
                  </a:lnTo>
                  <a:lnTo>
                    <a:pt x="410300" y="224223"/>
                  </a:lnTo>
                  <a:lnTo>
                    <a:pt x="350320" y="233103"/>
                  </a:lnTo>
                  <a:lnTo>
                    <a:pt x="284988" y="236220"/>
                  </a:lnTo>
                  <a:lnTo>
                    <a:pt x="219655" y="233103"/>
                  </a:lnTo>
                  <a:lnTo>
                    <a:pt x="159675" y="224223"/>
                  </a:lnTo>
                  <a:lnTo>
                    <a:pt x="106759" y="210287"/>
                  </a:lnTo>
                  <a:lnTo>
                    <a:pt x="62621" y="192001"/>
                  </a:lnTo>
                  <a:lnTo>
                    <a:pt x="28973" y="170072"/>
                  </a:lnTo>
                  <a:lnTo>
                    <a:pt x="0" y="118110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659880" y="2895600"/>
            <a:ext cx="4546600" cy="2722245"/>
            <a:chOff x="6659880" y="2895600"/>
            <a:chExt cx="4546600" cy="2722245"/>
          </a:xfrm>
        </p:grpSpPr>
        <p:sp>
          <p:nvSpPr>
            <p:cNvPr id="8" name="object 8"/>
            <p:cNvSpPr/>
            <p:nvPr/>
          </p:nvSpPr>
          <p:spPr>
            <a:xfrm>
              <a:off x="6659880" y="2895600"/>
              <a:ext cx="4546091" cy="27218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377172" y="4096511"/>
              <a:ext cx="1018540" cy="497205"/>
            </a:xfrm>
            <a:custGeom>
              <a:avLst/>
              <a:gdLst/>
              <a:ahLst/>
              <a:cxnLst/>
              <a:rect l="l" t="t" r="r" b="b"/>
              <a:pathLst>
                <a:path w="1018540" h="497204">
                  <a:moveTo>
                    <a:pt x="0" y="126492"/>
                  </a:moveTo>
                  <a:lnTo>
                    <a:pt x="24402" y="82358"/>
                  </a:lnTo>
                  <a:lnTo>
                    <a:pt x="91741" y="44998"/>
                  </a:lnTo>
                  <a:lnTo>
                    <a:pt x="138759" y="29752"/>
                  </a:lnTo>
                  <a:lnTo>
                    <a:pt x="193209" y="17271"/>
                  </a:lnTo>
                  <a:lnTo>
                    <a:pt x="253990" y="7914"/>
                  </a:lnTo>
                  <a:lnTo>
                    <a:pt x="320002" y="2038"/>
                  </a:lnTo>
                  <a:lnTo>
                    <a:pt x="390144" y="0"/>
                  </a:lnTo>
                  <a:lnTo>
                    <a:pt x="460285" y="2038"/>
                  </a:lnTo>
                  <a:lnTo>
                    <a:pt x="526297" y="7914"/>
                  </a:lnTo>
                  <a:lnTo>
                    <a:pt x="587078" y="17272"/>
                  </a:lnTo>
                  <a:lnTo>
                    <a:pt x="641528" y="29752"/>
                  </a:lnTo>
                  <a:lnTo>
                    <a:pt x="688546" y="44998"/>
                  </a:lnTo>
                  <a:lnTo>
                    <a:pt x="727032" y="62653"/>
                  </a:lnTo>
                  <a:lnTo>
                    <a:pt x="774003" y="103757"/>
                  </a:lnTo>
                  <a:lnTo>
                    <a:pt x="780287" y="126492"/>
                  </a:lnTo>
                  <a:lnTo>
                    <a:pt x="774003" y="149226"/>
                  </a:lnTo>
                  <a:lnTo>
                    <a:pt x="727032" y="190330"/>
                  </a:lnTo>
                  <a:lnTo>
                    <a:pt x="688546" y="207985"/>
                  </a:lnTo>
                  <a:lnTo>
                    <a:pt x="641528" y="223231"/>
                  </a:lnTo>
                  <a:lnTo>
                    <a:pt x="587078" y="235712"/>
                  </a:lnTo>
                  <a:lnTo>
                    <a:pt x="526297" y="245069"/>
                  </a:lnTo>
                  <a:lnTo>
                    <a:pt x="460285" y="250945"/>
                  </a:lnTo>
                  <a:lnTo>
                    <a:pt x="390144" y="252983"/>
                  </a:lnTo>
                  <a:lnTo>
                    <a:pt x="320002" y="250945"/>
                  </a:lnTo>
                  <a:lnTo>
                    <a:pt x="253990" y="245069"/>
                  </a:lnTo>
                  <a:lnTo>
                    <a:pt x="193209" y="235712"/>
                  </a:lnTo>
                  <a:lnTo>
                    <a:pt x="138759" y="223231"/>
                  </a:lnTo>
                  <a:lnTo>
                    <a:pt x="91741" y="207985"/>
                  </a:lnTo>
                  <a:lnTo>
                    <a:pt x="53255" y="190330"/>
                  </a:lnTo>
                  <a:lnTo>
                    <a:pt x="6284" y="149226"/>
                  </a:lnTo>
                  <a:lnTo>
                    <a:pt x="0" y="126492"/>
                  </a:lnTo>
                  <a:close/>
                </a:path>
                <a:path w="1018540" h="497204">
                  <a:moveTo>
                    <a:pt x="487679" y="437388"/>
                  </a:moveTo>
                  <a:lnTo>
                    <a:pt x="523889" y="407415"/>
                  </a:lnTo>
                  <a:lnTo>
                    <a:pt x="565356" y="395382"/>
                  </a:lnTo>
                  <a:lnTo>
                    <a:pt x="619026" y="386080"/>
                  </a:lnTo>
                  <a:lnTo>
                    <a:pt x="682369" y="380079"/>
                  </a:lnTo>
                  <a:lnTo>
                    <a:pt x="752855" y="377951"/>
                  </a:lnTo>
                  <a:lnTo>
                    <a:pt x="823342" y="380079"/>
                  </a:lnTo>
                  <a:lnTo>
                    <a:pt x="886685" y="386079"/>
                  </a:lnTo>
                  <a:lnTo>
                    <a:pt x="940355" y="395382"/>
                  </a:lnTo>
                  <a:lnTo>
                    <a:pt x="981822" y="407415"/>
                  </a:lnTo>
                  <a:lnTo>
                    <a:pt x="1018031" y="437388"/>
                  </a:lnTo>
                  <a:lnTo>
                    <a:pt x="1008558" y="453167"/>
                  </a:lnTo>
                  <a:lnTo>
                    <a:pt x="940355" y="479393"/>
                  </a:lnTo>
                  <a:lnTo>
                    <a:pt x="886685" y="488695"/>
                  </a:lnTo>
                  <a:lnTo>
                    <a:pt x="823342" y="494696"/>
                  </a:lnTo>
                  <a:lnTo>
                    <a:pt x="752855" y="496824"/>
                  </a:lnTo>
                  <a:lnTo>
                    <a:pt x="682369" y="494696"/>
                  </a:lnTo>
                  <a:lnTo>
                    <a:pt x="619026" y="488696"/>
                  </a:lnTo>
                  <a:lnTo>
                    <a:pt x="565356" y="479393"/>
                  </a:lnTo>
                  <a:lnTo>
                    <a:pt x="523889" y="467360"/>
                  </a:lnTo>
                  <a:lnTo>
                    <a:pt x="487679" y="43738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647815" y="3390138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07975" y="3390138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17207" y="3386328"/>
            <a:ext cx="4283963" cy="25587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1049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 </a:t>
            </a:r>
            <a:r>
              <a:rPr spc="-509" smtClean="0"/>
              <a:t> </a:t>
            </a:r>
            <a:r>
              <a:rPr spc="-425"/>
              <a:t>ZAPISNIKA </a:t>
            </a:r>
            <a:r>
              <a:rPr lang="en-US" spc="-425" dirty="0" smtClean="0"/>
              <a:t> 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9" name="object 9"/>
          <p:cNvSpPr/>
          <p:nvPr/>
        </p:nvSpPr>
        <p:spPr>
          <a:xfrm>
            <a:off x="7552943" y="5356859"/>
            <a:ext cx="317500" cy="271780"/>
          </a:xfrm>
          <a:custGeom>
            <a:avLst/>
            <a:gdLst/>
            <a:ahLst/>
            <a:cxnLst/>
            <a:rect l="l" t="t" r="r" b="b"/>
            <a:pathLst>
              <a:path w="317500" h="271779">
                <a:moveTo>
                  <a:pt x="0" y="135635"/>
                </a:moveTo>
                <a:lnTo>
                  <a:pt x="8083" y="92756"/>
                </a:lnTo>
                <a:lnTo>
                  <a:pt x="30589" y="55522"/>
                </a:lnTo>
                <a:lnTo>
                  <a:pt x="64904" y="26164"/>
                </a:lnTo>
                <a:lnTo>
                  <a:pt x="108411" y="6912"/>
                </a:lnTo>
                <a:lnTo>
                  <a:pt x="158496" y="0"/>
                </a:lnTo>
                <a:lnTo>
                  <a:pt x="208580" y="6912"/>
                </a:lnTo>
                <a:lnTo>
                  <a:pt x="252087" y="26164"/>
                </a:lnTo>
                <a:lnTo>
                  <a:pt x="286402" y="55522"/>
                </a:lnTo>
                <a:lnTo>
                  <a:pt x="308908" y="92756"/>
                </a:lnTo>
                <a:lnTo>
                  <a:pt x="316991" y="135635"/>
                </a:lnTo>
                <a:lnTo>
                  <a:pt x="308908" y="178515"/>
                </a:lnTo>
                <a:lnTo>
                  <a:pt x="286402" y="215749"/>
                </a:lnTo>
                <a:lnTo>
                  <a:pt x="252087" y="245107"/>
                </a:lnTo>
                <a:lnTo>
                  <a:pt x="208580" y="264359"/>
                </a:lnTo>
                <a:lnTo>
                  <a:pt x="158496" y="271271"/>
                </a:lnTo>
                <a:lnTo>
                  <a:pt x="108411" y="264359"/>
                </a:lnTo>
                <a:lnTo>
                  <a:pt x="64904" y="245107"/>
                </a:lnTo>
                <a:lnTo>
                  <a:pt x="30589" y="215749"/>
                </a:lnTo>
                <a:lnTo>
                  <a:pt x="8083" y="178515"/>
                </a:lnTo>
                <a:lnTo>
                  <a:pt x="0" y="135635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76259" y="3601211"/>
            <a:ext cx="2394585" cy="1891664"/>
          </a:xfrm>
          <a:custGeom>
            <a:avLst/>
            <a:gdLst/>
            <a:ahLst/>
            <a:cxnLst/>
            <a:rect l="l" t="t" r="r" b="b"/>
            <a:pathLst>
              <a:path w="2394584" h="1891664">
                <a:moveTo>
                  <a:pt x="0" y="945642"/>
                </a:moveTo>
                <a:lnTo>
                  <a:pt x="1200" y="898448"/>
                </a:lnTo>
                <a:lnTo>
                  <a:pt x="4763" y="851853"/>
                </a:lnTo>
                <a:lnTo>
                  <a:pt x="10632" y="805910"/>
                </a:lnTo>
                <a:lnTo>
                  <a:pt x="18752" y="760675"/>
                </a:lnTo>
                <a:lnTo>
                  <a:pt x="29066" y="716201"/>
                </a:lnTo>
                <a:lnTo>
                  <a:pt x="41518" y="672542"/>
                </a:lnTo>
                <a:lnTo>
                  <a:pt x="56053" y="629753"/>
                </a:lnTo>
                <a:lnTo>
                  <a:pt x="72613" y="587887"/>
                </a:lnTo>
                <a:lnTo>
                  <a:pt x="91142" y="547000"/>
                </a:lnTo>
                <a:lnTo>
                  <a:pt x="111585" y="507145"/>
                </a:lnTo>
                <a:lnTo>
                  <a:pt x="133886" y="468375"/>
                </a:lnTo>
                <a:lnTo>
                  <a:pt x="157987" y="430747"/>
                </a:lnTo>
                <a:lnTo>
                  <a:pt x="183833" y="394313"/>
                </a:lnTo>
                <a:lnTo>
                  <a:pt x="211369" y="359129"/>
                </a:lnTo>
                <a:lnTo>
                  <a:pt x="240536" y="325247"/>
                </a:lnTo>
                <a:lnTo>
                  <a:pt x="271280" y="292723"/>
                </a:lnTo>
                <a:lnTo>
                  <a:pt x="303545" y="261610"/>
                </a:lnTo>
                <a:lnTo>
                  <a:pt x="337273" y="231963"/>
                </a:lnTo>
                <a:lnTo>
                  <a:pt x="372409" y="203836"/>
                </a:lnTo>
                <a:lnTo>
                  <a:pt x="408897" y="177283"/>
                </a:lnTo>
                <a:lnTo>
                  <a:pt x="446681" y="152358"/>
                </a:lnTo>
                <a:lnTo>
                  <a:pt x="485704" y="129116"/>
                </a:lnTo>
                <a:lnTo>
                  <a:pt x="525910" y="107611"/>
                </a:lnTo>
                <a:lnTo>
                  <a:pt x="567244" y="87896"/>
                </a:lnTo>
                <a:lnTo>
                  <a:pt x="609648" y="70027"/>
                </a:lnTo>
                <a:lnTo>
                  <a:pt x="653067" y="54057"/>
                </a:lnTo>
                <a:lnTo>
                  <a:pt x="697444" y="40040"/>
                </a:lnTo>
                <a:lnTo>
                  <a:pt x="742724" y="28031"/>
                </a:lnTo>
                <a:lnTo>
                  <a:pt x="788850" y="18084"/>
                </a:lnTo>
                <a:lnTo>
                  <a:pt x="835766" y="10254"/>
                </a:lnTo>
                <a:lnTo>
                  <a:pt x="883416" y="4593"/>
                </a:lnTo>
                <a:lnTo>
                  <a:pt x="931744" y="1157"/>
                </a:lnTo>
                <a:lnTo>
                  <a:pt x="980694" y="0"/>
                </a:lnTo>
                <a:lnTo>
                  <a:pt x="1029643" y="1157"/>
                </a:lnTo>
                <a:lnTo>
                  <a:pt x="1077971" y="4593"/>
                </a:lnTo>
                <a:lnTo>
                  <a:pt x="1125621" y="10254"/>
                </a:lnTo>
                <a:lnTo>
                  <a:pt x="1172537" y="18084"/>
                </a:lnTo>
                <a:lnTo>
                  <a:pt x="1218663" y="28031"/>
                </a:lnTo>
                <a:lnTo>
                  <a:pt x="1263943" y="40040"/>
                </a:lnTo>
                <a:lnTo>
                  <a:pt x="1308320" y="54057"/>
                </a:lnTo>
                <a:lnTo>
                  <a:pt x="1351739" y="70027"/>
                </a:lnTo>
                <a:lnTo>
                  <a:pt x="1394143" y="87896"/>
                </a:lnTo>
                <a:lnTo>
                  <a:pt x="1435477" y="107611"/>
                </a:lnTo>
                <a:lnTo>
                  <a:pt x="1475683" y="129116"/>
                </a:lnTo>
                <a:lnTo>
                  <a:pt x="1514706" y="152358"/>
                </a:lnTo>
                <a:lnTo>
                  <a:pt x="1552490" y="177283"/>
                </a:lnTo>
                <a:lnTo>
                  <a:pt x="1588978" y="203836"/>
                </a:lnTo>
                <a:lnTo>
                  <a:pt x="1624114" y="231963"/>
                </a:lnTo>
                <a:lnTo>
                  <a:pt x="1657842" y="261610"/>
                </a:lnTo>
                <a:lnTo>
                  <a:pt x="1690107" y="292723"/>
                </a:lnTo>
                <a:lnTo>
                  <a:pt x="1720851" y="325247"/>
                </a:lnTo>
                <a:lnTo>
                  <a:pt x="1750018" y="359129"/>
                </a:lnTo>
                <a:lnTo>
                  <a:pt x="1777554" y="394313"/>
                </a:lnTo>
                <a:lnTo>
                  <a:pt x="1803400" y="430747"/>
                </a:lnTo>
                <a:lnTo>
                  <a:pt x="1827501" y="468376"/>
                </a:lnTo>
                <a:lnTo>
                  <a:pt x="1849802" y="507145"/>
                </a:lnTo>
                <a:lnTo>
                  <a:pt x="1870245" y="547000"/>
                </a:lnTo>
                <a:lnTo>
                  <a:pt x="1888774" y="587887"/>
                </a:lnTo>
                <a:lnTo>
                  <a:pt x="1905334" y="629753"/>
                </a:lnTo>
                <a:lnTo>
                  <a:pt x="1919869" y="672542"/>
                </a:lnTo>
                <a:lnTo>
                  <a:pt x="1932321" y="716201"/>
                </a:lnTo>
                <a:lnTo>
                  <a:pt x="1942635" y="760675"/>
                </a:lnTo>
                <a:lnTo>
                  <a:pt x="1950755" y="805910"/>
                </a:lnTo>
                <a:lnTo>
                  <a:pt x="1956624" y="851853"/>
                </a:lnTo>
                <a:lnTo>
                  <a:pt x="1960187" y="898448"/>
                </a:lnTo>
                <a:lnTo>
                  <a:pt x="1961388" y="945642"/>
                </a:lnTo>
                <a:lnTo>
                  <a:pt x="1960187" y="992835"/>
                </a:lnTo>
                <a:lnTo>
                  <a:pt x="1956624" y="1039430"/>
                </a:lnTo>
                <a:lnTo>
                  <a:pt x="1950755" y="1085373"/>
                </a:lnTo>
                <a:lnTo>
                  <a:pt x="1942635" y="1130608"/>
                </a:lnTo>
                <a:lnTo>
                  <a:pt x="1932321" y="1175082"/>
                </a:lnTo>
                <a:lnTo>
                  <a:pt x="1919869" y="1218741"/>
                </a:lnTo>
                <a:lnTo>
                  <a:pt x="1905334" y="1261530"/>
                </a:lnTo>
                <a:lnTo>
                  <a:pt x="1888774" y="1303396"/>
                </a:lnTo>
                <a:lnTo>
                  <a:pt x="1870245" y="1344283"/>
                </a:lnTo>
                <a:lnTo>
                  <a:pt x="1849802" y="1384138"/>
                </a:lnTo>
                <a:lnTo>
                  <a:pt x="1827501" y="1422908"/>
                </a:lnTo>
                <a:lnTo>
                  <a:pt x="1803400" y="1460536"/>
                </a:lnTo>
                <a:lnTo>
                  <a:pt x="1777554" y="1496970"/>
                </a:lnTo>
                <a:lnTo>
                  <a:pt x="1750018" y="1532154"/>
                </a:lnTo>
                <a:lnTo>
                  <a:pt x="1720851" y="1566036"/>
                </a:lnTo>
                <a:lnTo>
                  <a:pt x="1690107" y="1598560"/>
                </a:lnTo>
                <a:lnTo>
                  <a:pt x="1657842" y="1629673"/>
                </a:lnTo>
                <a:lnTo>
                  <a:pt x="1624114" y="1659320"/>
                </a:lnTo>
                <a:lnTo>
                  <a:pt x="1588978" y="1687447"/>
                </a:lnTo>
                <a:lnTo>
                  <a:pt x="1552490" y="1714000"/>
                </a:lnTo>
                <a:lnTo>
                  <a:pt x="1514706" y="1738925"/>
                </a:lnTo>
                <a:lnTo>
                  <a:pt x="1475683" y="1762167"/>
                </a:lnTo>
                <a:lnTo>
                  <a:pt x="1435477" y="1783672"/>
                </a:lnTo>
                <a:lnTo>
                  <a:pt x="1394143" y="1803387"/>
                </a:lnTo>
                <a:lnTo>
                  <a:pt x="1351739" y="1821256"/>
                </a:lnTo>
                <a:lnTo>
                  <a:pt x="1308320" y="1837226"/>
                </a:lnTo>
                <a:lnTo>
                  <a:pt x="1263943" y="1851243"/>
                </a:lnTo>
                <a:lnTo>
                  <a:pt x="1218663" y="1863252"/>
                </a:lnTo>
                <a:lnTo>
                  <a:pt x="1172537" y="1873199"/>
                </a:lnTo>
                <a:lnTo>
                  <a:pt x="1125621" y="1881029"/>
                </a:lnTo>
                <a:lnTo>
                  <a:pt x="1077971" y="1886690"/>
                </a:lnTo>
                <a:lnTo>
                  <a:pt x="1029643" y="1890126"/>
                </a:lnTo>
                <a:lnTo>
                  <a:pt x="980694" y="1891284"/>
                </a:lnTo>
                <a:lnTo>
                  <a:pt x="931744" y="1890126"/>
                </a:lnTo>
                <a:lnTo>
                  <a:pt x="883416" y="1886690"/>
                </a:lnTo>
                <a:lnTo>
                  <a:pt x="835766" y="1881029"/>
                </a:lnTo>
                <a:lnTo>
                  <a:pt x="788850" y="1873199"/>
                </a:lnTo>
                <a:lnTo>
                  <a:pt x="742724" y="1863252"/>
                </a:lnTo>
                <a:lnTo>
                  <a:pt x="697444" y="1851243"/>
                </a:lnTo>
                <a:lnTo>
                  <a:pt x="653067" y="1837226"/>
                </a:lnTo>
                <a:lnTo>
                  <a:pt x="609648" y="1821256"/>
                </a:lnTo>
                <a:lnTo>
                  <a:pt x="567244" y="1803387"/>
                </a:lnTo>
                <a:lnTo>
                  <a:pt x="525910" y="1783672"/>
                </a:lnTo>
                <a:lnTo>
                  <a:pt x="485704" y="1762167"/>
                </a:lnTo>
                <a:lnTo>
                  <a:pt x="446681" y="1738925"/>
                </a:lnTo>
                <a:lnTo>
                  <a:pt x="408897" y="1714000"/>
                </a:lnTo>
                <a:lnTo>
                  <a:pt x="372409" y="1687447"/>
                </a:lnTo>
                <a:lnTo>
                  <a:pt x="337273" y="1659320"/>
                </a:lnTo>
                <a:lnTo>
                  <a:pt x="303545" y="1629673"/>
                </a:lnTo>
                <a:lnTo>
                  <a:pt x="271280" y="1598560"/>
                </a:lnTo>
                <a:lnTo>
                  <a:pt x="240536" y="1566036"/>
                </a:lnTo>
                <a:lnTo>
                  <a:pt x="211369" y="1532154"/>
                </a:lnTo>
                <a:lnTo>
                  <a:pt x="183833" y="1496970"/>
                </a:lnTo>
                <a:lnTo>
                  <a:pt x="157987" y="1460536"/>
                </a:lnTo>
                <a:lnTo>
                  <a:pt x="133886" y="1422908"/>
                </a:lnTo>
                <a:lnTo>
                  <a:pt x="111585" y="1384138"/>
                </a:lnTo>
                <a:lnTo>
                  <a:pt x="91142" y="1344283"/>
                </a:lnTo>
                <a:lnTo>
                  <a:pt x="72613" y="1303396"/>
                </a:lnTo>
                <a:lnTo>
                  <a:pt x="56053" y="1261530"/>
                </a:lnTo>
                <a:lnTo>
                  <a:pt x="41518" y="1218741"/>
                </a:lnTo>
                <a:lnTo>
                  <a:pt x="29066" y="1175082"/>
                </a:lnTo>
                <a:lnTo>
                  <a:pt x="18752" y="1130608"/>
                </a:lnTo>
                <a:lnTo>
                  <a:pt x="10632" y="1085373"/>
                </a:lnTo>
                <a:lnTo>
                  <a:pt x="4763" y="1039430"/>
                </a:lnTo>
                <a:lnTo>
                  <a:pt x="1200" y="992835"/>
                </a:lnTo>
                <a:lnTo>
                  <a:pt x="0" y="945642"/>
                </a:lnTo>
                <a:close/>
              </a:path>
              <a:path w="2394584" h="1891664">
                <a:moveTo>
                  <a:pt x="1961388" y="1453133"/>
                </a:moveTo>
                <a:lnTo>
                  <a:pt x="1990936" y="1396604"/>
                </a:lnTo>
                <a:lnTo>
                  <a:pt x="2024776" y="1373933"/>
                </a:lnTo>
                <a:lnTo>
                  <a:pt x="2068576" y="1356416"/>
                </a:lnTo>
                <a:lnTo>
                  <a:pt x="2120270" y="1345122"/>
                </a:lnTo>
                <a:lnTo>
                  <a:pt x="2177796" y="1341120"/>
                </a:lnTo>
                <a:lnTo>
                  <a:pt x="2235321" y="1345122"/>
                </a:lnTo>
                <a:lnTo>
                  <a:pt x="2287016" y="1356416"/>
                </a:lnTo>
                <a:lnTo>
                  <a:pt x="2330815" y="1373933"/>
                </a:lnTo>
                <a:lnTo>
                  <a:pt x="2364655" y="1396604"/>
                </a:lnTo>
                <a:lnTo>
                  <a:pt x="2394204" y="1453133"/>
                </a:lnTo>
                <a:lnTo>
                  <a:pt x="2386472" y="1482906"/>
                </a:lnTo>
                <a:lnTo>
                  <a:pt x="2330815" y="1532334"/>
                </a:lnTo>
                <a:lnTo>
                  <a:pt x="2287016" y="1549851"/>
                </a:lnTo>
                <a:lnTo>
                  <a:pt x="2235321" y="1561145"/>
                </a:lnTo>
                <a:lnTo>
                  <a:pt x="2177796" y="1565148"/>
                </a:lnTo>
                <a:lnTo>
                  <a:pt x="2120270" y="1561145"/>
                </a:lnTo>
                <a:lnTo>
                  <a:pt x="2068576" y="1549851"/>
                </a:lnTo>
                <a:lnTo>
                  <a:pt x="2024776" y="1532334"/>
                </a:lnTo>
                <a:lnTo>
                  <a:pt x="1990936" y="1509663"/>
                </a:lnTo>
                <a:lnTo>
                  <a:pt x="1961388" y="1453133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7200" y="1143000"/>
            <a:ext cx="10287000" cy="4416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neka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 dobije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sankciju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odugovlačenje ili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nesportsko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ponašanje,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istu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unosite</a:t>
            </a:r>
            <a:r>
              <a:rPr sz="1800" spc="2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pritiskom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dugme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Cards,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birate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ekipu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sankcionisana,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kraju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unosite</a:t>
            </a:r>
            <a:r>
              <a:rPr sz="1800" spc="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sankciju.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Sankciju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odugovlačenje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sistem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bilježi automatski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pritisnete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„Delay</a:t>
            </a:r>
            <a:r>
              <a:rPr sz="1800" spc="1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Warning/Penalty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Neosnovani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zahtjev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sistem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bilježi automatski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pritisnete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„Improper</a:t>
            </a:r>
            <a:r>
              <a:rPr sz="1800" spc="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Request“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Sankciju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nesportsko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ponašanje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unosite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tako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što odaberete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člana ekipe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sankcionisan,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1800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 onu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sankciju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</a:t>
            </a:r>
            <a:r>
              <a:rPr sz="1800" spc="8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izrečena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unijeli sankciju,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potvrdite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klikom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„Da”</a:t>
            </a:r>
            <a:endParaRPr sz="1800">
              <a:latin typeface="Carlito"/>
              <a:cs typeface="Carlito"/>
            </a:endParaRPr>
          </a:p>
          <a:p>
            <a:pPr>
              <a:lnSpc>
                <a:spcPct val="100000"/>
              </a:lnSpc>
            </a:pPr>
            <a:endParaRPr sz="2100">
              <a:latin typeface="Carlito"/>
              <a:cs typeface="Carlito"/>
            </a:endParaRPr>
          </a:p>
          <a:p>
            <a:pPr marL="1515110" marR="4207510">
              <a:lnSpc>
                <a:spcPct val="100000"/>
              </a:lnSpc>
              <a:spcBef>
                <a:spcPts val="1850"/>
              </a:spcBef>
            </a:pPr>
            <a:r>
              <a:rPr sz="1800" spc="-25" dirty="0">
                <a:solidFill>
                  <a:srgbClr val="FF0000"/>
                </a:solidFill>
                <a:latin typeface="Carlito"/>
                <a:cs typeface="Carlito"/>
              </a:rPr>
              <a:t>Ukoliko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izrečena </a:t>
            </a: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sankcija </a:t>
            </a:r>
            <a:r>
              <a:rPr sz="1800" spc="-15" dirty="0">
                <a:solidFill>
                  <a:srgbClr val="FF0000"/>
                </a:solidFill>
                <a:latin typeface="Carlito"/>
                <a:cs typeface="Carlito"/>
              </a:rPr>
              <a:t>kao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posljedicu ima  izricanje </a:t>
            </a: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kaznenog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poena, </a:t>
            </a: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software </a:t>
            </a:r>
            <a:r>
              <a:rPr sz="1800" dirty="0">
                <a:solidFill>
                  <a:srgbClr val="FF0000"/>
                </a:solidFill>
                <a:latin typeface="Carlito"/>
                <a:cs typeface="Carlito"/>
              </a:rPr>
              <a:t>će </a:t>
            </a:r>
            <a:r>
              <a:rPr sz="1800" spc="-10" dirty="0">
                <a:solidFill>
                  <a:srgbClr val="FF0000"/>
                </a:solidFill>
                <a:latin typeface="Carlito"/>
                <a:cs typeface="Carlito"/>
              </a:rPr>
              <a:t>isti 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dodijeliti</a:t>
            </a:r>
            <a:r>
              <a:rPr sz="1800" spc="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0000"/>
                </a:solidFill>
                <a:latin typeface="Carlito"/>
                <a:cs typeface="Carlito"/>
              </a:rPr>
              <a:t>automatski</a:t>
            </a:r>
            <a:endParaRPr sz="1800">
              <a:solidFill>
                <a:srgbClr val="FF0000"/>
              </a:solidFill>
              <a:latin typeface="Carlito"/>
              <a:cs typeface="Carli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4400" y="304800"/>
            <a:ext cx="10744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</a:t>
            </a:r>
            <a:r>
              <a:rPr spc="-509" smtClean="0"/>
              <a:t> </a:t>
            </a:r>
            <a:r>
              <a:rPr spc="-425"/>
              <a:t>ZAPISNIKA </a:t>
            </a:r>
            <a:r>
              <a:rPr lang="en-US" spc="-425" dirty="0" smtClean="0"/>
              <a:t>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219200"/>
            <a:ext cx="9373870" cy="976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set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pojavit </a:t>
            </a:r>
            <a:r>
              <a:rPr sz="1800" spc="-5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mtClean="0">
                <a:solidFill>
                  <a:srgbClr val="FFFFFF"/>
                </a:solidFill>
                <a:latin typeface="Carlito"/>
                <a:cs typeface="Carlito"/>
              </a:rPr>
              <a:t>se</a:t>
            </a:r>
            <a:r>
              <a:rPr sz="1800" spc="-15" smtClean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prozor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kojem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pisati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rezultat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vrijeme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završetka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koje  možete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modifikovati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trajanje seta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</a:t>
            </a:r>
            <a:r>
              <a:rPr sz="1800" spc="6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minutama.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provjerili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vrijeme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završetka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seta, pritisnite „Confirm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end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of</a:t>
            </a:r>
            <a:r>
              <a:rPr sz="1800" spc="1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set“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58540" y="2755392"/>
            <a:ext cx="5248910" cy="3138170"/>
            <a:chOff x="3558540" y="2755392"/>
            <a:chExt cx="5248910" cy="3138170"/>
          </a:xfrm>
        </p:grpSpPr>
        <p:sp>
          <p:nvSpPr>
            <p:cNvPr id="5" name="object 5"/>
            <p:cNvSpPr/>
            <p:nvPr/>
          </p:nvSpPr>
          <p:spPr>
            <a:xfrm>
              <a:off x="3558540" y="2755392"/>
              <a:ext cx="5248656" cy="31379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44312" y="3773424"/>
              <a:ext cx="1103630" cy="698500"/>
            </a:xfrm>
            <a:custGeom>
              <a:avLst/>
              <a:gdLst/>
              <a:ahLst/>
              <a:cxnLst/>
              <a:rect l="l" t="t" r="r" b="b"/>
              <a:pathLst>
                <a:path w="1103629" h="698500">
                  <a:moveTo>
                    <a:pt x="371855" y="108965"/>
                  </a:moveTo>
                  <a:lnTo>
                    <a:pt x="400114" y="61037"/>
                  </a:lnTo>
                  <a:lnTo>
                    <a:pt x="432938" y="40805"/>
                  </a:lnTo>
                  <a:lnTo>
                    <a:pt x="476003" y="23933"/>
                  </a:lnTo>
                  <a:lnTo>
                    <a:pt x="527643" y="11072"/>
                  </a:lnTo>
                  <a:lnTo>
                    <a:pt x="586193" y="2876"/>
                  </a:lnTo>
                  <a:lnTo>
                    <a:pt x="649986" y="0"/>
                  </a:lnTo>
                  <a:lnTo>
                    <a:pt x="713738" y="2876"/>
                  </a:lnTo>
                  <a:lnTo>
                    <a:pt x="772272" y="11072"/>
                  </a:lnTo>
                  <a:lnTo>
                    <a:pt x="823915" y="23933"/>
                  </a:lnTo>
                  <a:lnTo>
                    <a:pt x="866993" y="40805"/>
                  </a:lnTo>
                  <a:lnTo>
                    <a:pt x="899835" y="61037"/>
                  </a:lnTo>
                  <a:lnTo>
                    <a:pt x="928115" y="108965"/>
                  </a:lnTo>
                  <a:lnTo>
                    <a:pt x="920767" y="133956"/>
                  </a:lnTo>
                  <a:lnTo>
                    <a:pt x="866993" y="177126"/>
                  </a:lnTo>
                  <a:lnTo>
                    <a:pt x="823915" y="193998"/>
                  </a:lnTo>
                  <a:lnTo>
                    <a:pt x="772272" y="206859"/>
                  </a:lnTo>
                  <a:lnTo>
                    <a:pt x="713738" y="215055"/>
                  </a:lnTo>
                  <a:lnTo>
                    <a:pt x="649986" y="217931"/>
                  </a:lnTo>
                  <a:lnTo>
                    <a:pt x="586193" y="215055"/>
                  </a:lnTo>
                  <a:lnTo>
                    <a:pt x="527643" y="206859"/>
                  </a:lnTo>
                  <a:lnTo>
                    <a:pt x="476003" y="193998"/>
                  </a:lnTo>
                  <a:lnTo>
                    <a:pt x="432938" y="177126"/>
                  </a:lnTo>
                  <a:lnTo>
                    <a:pt x="400114" y="156894"/>
                  </a:lnTo>
                  <a:lnTo>
                    <a:pt x="371855" y="108965"/>
                  </a:lnTo>
                  <a:close/>
                </a:path>
                <a:path w="1103629" h="698500">
                  <a:moveTo>
                    <a:pt x="0" y="589026"/>
                  </a:moveTo>
                  <a:lnTo>
                    <a:pt x="43356" y="546604"/>
                  </a:lnTo>
                  <a:lnTo>
                    <a:pt x="114955" y="522432"/>
                  </a:lnTo>
                  <a:lnTo>
                    <a:pt x="161591" y="511968"/>
                  </a:lnTo>
                  <a:lnTo>
                    <a:pt x="214574" y="502759"/>
                  </a:lnTo>
                  <a:lnTo>
                    <a:pt x="273247" y="494933"/>
                  </a:lnTo>
                  <a:lnTo>
                    <a:pt x="336952" y="488620"/>
                  </a:lnTo>
                  <a:lnTo>
                    <a:pt x="405032" y="483951"/>
                  </a:lnTo>
                  <a:lnTo>
                    <a:pt x="476830" y="481054"/>
                  </a:lnTo>
                  <a:lnTo>
                    <a:pt x="551688" y="480059"/>
                  </a:lnTo>
                  <a:lnTo>
                    <a:pt x="626545" y="481054"/>
                  </a:lnTo>
                  <a:lnTo>
                    <a:pt x="698343" y="483951"/>
                  </a:lnTo>
                  <a:lnTo>
                    <a:pt x="766423" y="488620"/>
                  </a:lnTo>
                  <a:lnTo>
                    <a:pt x="830128" y="494933"/>
                  </a:lnTo>
                  <a:lnTo>
                    <a:pt x="888801" y="502759"/>
                  </a:lnTo>
                  <a:lnTo>
                    <a:pt x="941784" y="511968"/>
                  </a:lnTo>
                  <a:lnTo>
                    <a:pt x="988420" y="522432"/>
                  </a:lnTo>
                  <a:lnTo>
                    <a:pt x="1028050" y="534020"/>
                  </a:lnTo>
                  <a:lnTo>
                    <a:pt x="1083668" y="560052"/>
                  </a:lnTo>
                  <a:lnTo>
                    <a:pt x="1103376" y="589026"/>
                  </a:lnTo>
                  <a:lnTo>
                    <a:pt x="1098339" y="603815"/>
                  </a:lnTo>
                  <a:lnTo>
                    <a:pt x="1060019" y="631447"/>
                  </a:lnTo>
                  <a:lnTo>
                    <a:pt x="988420" y="655619"/>
                  </a:lnTo>
                  <a:lnTo>
                    <a:pt x="941784" y="666083"/>
                  </a:lnTo>
                  <a:lnTo>
                    <a:pt x="888801" y="675292"/>
                  </a:lnTo>
                  <a:lnTo>
                    <a:pt x="830128" y="683118"/>
                  </a:lnTo>
                  <a:lnTo>
                    <a:pt x="766423" y="689431"/>
                  </a:lnTo>
                  <a:lnTo>
                    <a:pt x="698343" y="694100"/>
                  </a:lnTo>
                  <a:lnTo>
                    <a:pt x="626545" y="696997"/>
                  </a:lnTo>
                  <a:lnTo>
                    <a:pt x="551688" y="697992"/>
                  </a:lnTo>
                  <a:lnTo>
                    <a:pt x="476830" y="696997"/>
                  </a:lnTo>
                  <a:lnTo>
                    <a:pt x="405032" y="694100"/>
                  </a:lnTo>
                  <a:lnTo>
                    <a:pt x="336952" y="689431"/>
                  </a:lnTo>
                  <a:lnTo>
                    <a:pt x="273247" y="683118"/>
                  </a:lnTo>
                  <a:lnTo>
                    <a:pt x="214574" y="675292"/>
                  </a:lnTo>
                  <a:lnTo>
                    <a:pt x="161591" y="666083"/>
                  </a:lnTo>
                  <a:lnTo>
                    <a:pt x="114955" y="655619"/>
                  </a:lnTo>
                  <a:lnTo>
                    <a:pt x="75325" y="644031"/>
                  </a:lnTo>
                  <a:lnTo>
                    <a:pt x="19707" y="617999"/>
                  </a:lnTo>
                  <a:lnTo>
                    <a:pt x="0" y="589026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1430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</a:t>
            </a:r>
            <a:r>
              <a:rPr spc="-509" smtClean="0"/>
              <a:t> </a:t>
            </a:r>
            <a:r>
              <a:rPr spc="-425"/>
              <a:t>ZAPISNIKA </a:t>
            </a:r>
            <a:r>
              <a:rPr lang="en-US" spc="-425" dirty="0" smtClean="0"/>
              <a:t>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1572513"/>
            <a:ext cx="619379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početka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narednog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unosite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postave klikom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10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Line-ups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Ponovite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postupak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prije prvog</a:t>
            </a:r>
            <a:r>
              <a:rPr sz="1800" spc="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87696" y="2066544"/>
            <a:ext cx="6512559" cy="3797935"/>
            <a:chOff x="5187696" y="2066544"/>
            <a:chExt cx="6512559" cy="3797935"/>
          </a:xfrm>
        </p:grpSpPr>
        <p:sp>
          <p:nvSpPr>
            <p:cNvPr id="5" name="object 5"/>
            <p:cNvSpPr/>
            <p:nvPr/>
          </p:nvSpPr>
          <p:spPr>
            <a:xfrm>
              <a:off x="5187696" y="2066544"/>
              <a:ext cx="6512052" cy="37978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65392" y="4258055"/>
              <a:ext cx="4902835" cy="932815"/>
            </a:xfrm>
            <a:custGeom>
              <a:avLst/>
              <a:gdLst/>
              <a:ahLst/>
              <a:cxnLst/>
              <a:rect l="l" t="t" r="r" b="b"/>
              <a:pathLst>
                <a:path w="4902834" h="932814">
                  <a:moveTo>
                    <a:pt x="0" y="210312"/>
                  </a:moveTo>
                  <a:lnTo>
                    <a:pt x="12996" y="170333"/>
                  </a:lnTo>
                  <a:lnTo>
                    <a:pt x="50377" y="132893"/>
                  </a:lnTo>
                  <a:lnTo>
                    <a:pt x="109725" y="98695"/>
                  </a:lnTo>
                  <a:lnTo>
                    <a:pt x="146882" y="83032"/>
                  </a:lnTo>
                  <a:lnTo>
                    <a:pt x="188624" y="68443"/>
                  </a:lnTo>
                  <a:lnTo>
                    <a:pt x="234651" y="55016"/>
                  </a:lnTo>
                  <a:lnTo>
                    <a:pt x="284660" y="42840"/>
                  </a:lnTo>
                  <a:lnTo>
                    <a:pt x="338349" y="32002"/>
                  </a:lnTo>
                  <a:lnTo>
                    <a:pt x="395416" y="22590"/>
                  </a:lnTo>
                  <a:lnTo>
                    <a:pt x="455559" y="14692"/>
                  </a:lnTo>
                  <a:lnTo>
                    <a:pt x="518476" y="8396"/>
                  </a:lnTo>
                  <a:lnTo>
                    <a:pt x="583865" y="3790"/>
                  </a:lnTo>
                  <a:lnTo>
                    <a:pt x="651424" y="962"/>
                  </a:lnTo>
                  <a:lnTo>
                    <a:pt x="720851" y="0"/>
                  </a:lnTo>
                  <a:lnTo>
                    <a:pt x="790279" y="962"/>
                  </a:lnTo>
                  <a:lnTo>
                    <a:pt x="857838" y="3790"/>
                  </a:lnTo>
                  <a:lnTo>
                    <a:pt x="923227" y="8396"/>
                  </a:lnTo>
                  <a:lnTo>
                    <a:pt x="986144" y="14692"/>
                  </a:lnTo>
                  <a:lnTo>
                    <a:pt x="1046287" y="22590"/>
                  </a:lnTo>
                  <a:lnTo>
                    <a:pt x="1103354" y="32002"/>
                  </a:lnTo>
                  <a:lnTo>
                    <a:pt x="1157043" y="42840"/>
                  </a:lnTo>
                  <a:lnTo>
                    <a:pt x="1207052" y="55016"/>
                  </a:lnTo>
                  <a:lnTo>
                    <a:pt x="1253079" y="68443"/>
                  </a:lnTo>
                  <a:lnTo>
                    <a:pt x="1294821" y="83032"/>
                  </a:lnTo>
                  <a:lnTo>
                    <a:pt x="1331978" y="98695"/>
                  </a:lnTo>
                  <a:lnTo>
                    <a:pt x="1391326" y="132893"/>
                  </a:lnTo>
                  <a:lnTo>
                    <a:pt x="1428707" y="170333"/>
                  </a:lnTo>
                  <a:lnTo>
                    <a:pt x="1441703" y="210312"/>
                  </a:lnTo>
                  <a:lnTo>
                    <a:pt x="1438404" y="230574"/>
                  </a:lnTo>
                  <a:lnTo>
                    <a:pt x="1412913" y="269372"/>
                  </a:lnTo>
                  <a:lnTo>
                    <a:pt x="1364247" y="305278"/>
                  </a:lnTo>
                  <a:lnTo>
                    <a:pt x="1294821" y="337591"/>
                  </a:lnTo>
                  <a:lnTo>
                    <a:pt x="1253079" y="352180"/>
                  </a:lnTo>
                  <a:lnTo>
                    <a:pt x="1207052" y="365607"/>
                  </a:lnTo>
                  <a:lnTo>
                    <a:pt x="1157043" y="377783"/>
                  </a:lnTo>
                  <a:lnTo>
                    <a:pt x="1103354" y="388621"/>
                  </a:lnTo>
                  <a:lnTo>
                    <a:pt x="1046287" y="398033"/>
                  </a:lnTo>
                  <a:lnTo>
                    <a:pt x="986144" y="405931"/>
                  </a:lnTo>
                  <a:lnTo>
                    <a:pt x="923227" y="412227"/>
                  </a:lnTo>
                  <a:lnTo>
                    <a:pt x="857838" y="416833"/>
                  </a:lnTo>
                  <a:lnTo>
                    <a:pt x="790279" y="419661"/>
                  </a:lnTo>
                  <a:lnTo>
                    <a:pt x="720851" y="420624"/>
                  </a:lnTo>
                  <a:lnTo>
                    <a:pt x="651424" y="419661"/>
                  </a:lnTo>
                  <a:lnTo>
                    <a:pt x="583865" y="416833"/>
                  </a:lnTo>
                  <a:lnTo>
                    <a:pt x="518476" y="412227"/>
                  </a:lnTo>
                  <a:lnTo>
                    <a:pt x="455559" y="405931"/>
                  </a:lnTo>
                  <a:lnTo>
                    <a:pt x="395416" y="398033"/>
                  </a:lnTo>
                  <a:lnTo>
                    <a:pt x="338349" y="388621"/>
                  </a:lnTo>
                  <a:lnTo>
                    <a:pt x="284660" y="377783"/>
                  </a:lnTo>
                  <a:lnTo>
                    <a:pt x="234651" y="365607"/>
                  </a:lnTo>
                  <a:lnTo>
                    <a:pt x="188624" y="352180"/>
                  </a:lnTo>
                  <a:lnTo>
                    <a:pt x="146882" y="337591"/>
                  </a:lnTo>
                  <a:lnTo>
                    <a:pt x="109725" y="321928"/>
                  </a:lnTo>
                  <a:lnTo>
                    <a:pt x="50377" y="287730"/>
                  </a:lnTo>
                  <a:lnTo>
                    <a:pt x="12996" y="250290"/>
                  </a:lnTo>
                  <a:lnTo>
                    <a:pt x="0" y="210312"/>
                  </a:lnTo>
                  <a:close/>
                </a:path>
                <a:path w="4902834" h="932814">
                  <a:moveTo>
                    <a:pt x="3799331" y="823722"/>
                  </a:moveTo>
                  <a:lnTo>
                    <a:pt x="3842688" y="781300"/>
                  </a:lnTo>
                  <a:lnTo>
                    <a:pt x="3914287" y="757128"/>
                  </a:lnTo>
                  <a:lnTo>
                    <a:pt x="3960923" y="746664"/>
                  </a:lnTo>
                  <a:lnTo>
                    <a:pt x="4013906" y="737455"/>
                  </a:lnTo>
                  <a:lnTo>
                    <a:pt x="4072579" y="729629"/>
                  </a:lnTo>
                  <a:lnTo>
                    <a:pt x="4136284" y="723316"/>
                  </a:lnTo>
                  <a:lnTo>
                    <a:pt x="4204364" y="718647"/>
                  </a:lnTo>
                  <a:lnTo>
                    <a:pt x="4276162" y="715750"/>
                  </a:lnTo>
                  <a:lnTo>
                    <a:pt x="4351019" y="714756"/>
                  </a:lnTo>
                  <a:lnTo>
                    <a:pt x="4425877" y="715750"/>
                  </a:lnTo>
                  <a:lnTo>
                    <a:pt x="4497675" y="718647"/>
                  </a:lnTo>
                  <a:lnTo>
                    <a:pt x="4565755" y="723316"/>
                  </a:lnTo>
                  <a:lnTo>
                    <a:pt x="4629460" y="729629"/>
                  </a:lnTo>
                  <a:lnTo>
                    <a:pt x="4688133" y="737455"/>
                  </a:lnTo>
                  <a:lnTo>
                    <a:pt x="4741116" y="746664"/>
                  </a:lnTo>
                  <a:lnTo>
                    <a:pt x="4787752" y="757128"/>
                  </a:lnTo>
                  <a:lnTo>
                    <a:pt x="4827382" y="768716"/>
                  </a:lnTo>
                  <a:lnTo>
                    <a:pt x="4883000" y="794748"/>
                  </a:lnTo>
                  <a:lnTo>
                    <a:pt x="4902708" y="823722"/>
                  </a:lnTo>
                  <a:lnTo>
                    <a:pt x="4897671" y="838511"/>
                  </a:lnTo>
                  <a:lnTo>
                    <a:pt x="4859351" y="866143"/>
                  </a:lnTo>
                  <a:lnTo>
                    <a:pt x="4787752" y="890315"/>
                  </a:lnTo>
                  <a:lnTo>
                    <a:pt x="4741116" y="900779"/>
                  </a:lnTo>
                  <a:lnTo>
                    <a:pt x="4688133" y="909988"/>
                  </a:lnTo>
                  <a:lnTo>
                    <a:pt x="4629460" y="917814"/>
                  </a:lnTo>
                  <a:lnTo>
                    <a:pt x="4565755" y="924127"/>
                  </a:lnTo>
                  <a:lnTo>
                    <a:pt x="4497675" y="928796"/>
                  </a:lnTo>
                  <a:lnTo>
                    <a:pt x="4425877" y="931693"/>
                  </a:lnTo>
                  <a:lnTo>
                    <a:pt x="4351019" y="932688"/>
                  </a:lnTo>
                  <a:lnTo>
                    <a:pt x="4276162" y="931693"/>
                  </a:lnTo>
                  <a:lnTo>
                    <a:pt x="4204364" y="928796"/>
                  </a:lnTo>
                  <a:lnTo>
                    <a:pt x="4136284" y="924127"/>
                  </a:lnTo>
                  <a:lnTo>
                    <a:pt x="4072579" y="917814"/>
                  </a:lnTo>
                  <a:lnTo>
                    <a:pt x="4013906" y="909988"/>
                  </a:lnTo>
                  <a:lnTo>
                    <a:pt x="3960923" y="900779"/>
                  </a:lnTo>
                  <a:lnTo>
                    <a:pt x="3914287" y="890315"/>
                  </a:lnTo>
                  <a:lnTo>
                    <a:pt x="3874657" y="878727"/>
                  </a:lnTo>
                  <a:lnTo>
                    <a:pt x="3819039" y="852695"/>
                  </a:lnTo>
                  <a:lnTo>
                    <a:pt x="3799331" y="82372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1353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</a:t>
            </a:r>
            <a:r>
              <a:rPr spc="-509" smtClean="0"/>
              <a:t> </a:t>
            </a:r>
            <a:r>
              <a:rPr spc="-425"/>
              <a:t>ZAPISNIKA </a:t>
            </a:r>
            <a:r>
              <a:rPr lang="en-US" spc="-425" dirty="0" smtClean="0"/>
              <a:t>  </a:t>
            </a:r>
            <a:r>
              <a:rPr spc="-440" smtClean="0"/>
              <a:t>TOKOM </a:t>
            </a:r>
            <a:r>
              <a:rPr lang="en-US" spc="-440" dirty="0" smtClean="0"/>
              <a:t>   </a:t>
            </a:r>
            <a:r>
              <a:rPr spc="-505" smtClean="0"/>
              <a:t>TRAJANJA</a:t>
            </a:r>
            <a:r>
              <a:rPr lang="en-US" spc="-505" dirty="0" smtClean="0"/>
              <a:t>   </a:t>
            </a:r>
            <a:r>
              <a:rPr spc="-484" smtClean="0"/>
              <a:t> </a:t>
            </a:r>
            <a:r>
              <a:rPr spc="-430" dirty="0"/>
              <a:t>UTAKMICE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219200"/>
            <a:ext cx="1013460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 početak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narednog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 „Start </a:t>
            </a:r>
            <a:r>
              <a:rPr sz="1800" spc="-35" dirty="0">
                <a:solidFill>
                  <a:srgbClr val="FFFFFF"/>
                </a:solidFill>
                <a:latin typeface="Carlito"/>
                <a:cs typeface="Carlito"/>
              </a:rPr>
              <a:t>set“,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prvi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sudija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znak </a:t>
            </a:r>
            <a:r>
              <a:rPr sz="1800" spc="-15">
                <a:solidFill>
                  <a:srgbClr val="FFFFFF"/>
                </a:solidFill>
                <a:latin typeface="Carlito"/>
                <a:cs typeface="Carlito"/>
              </a:rPr>
              <a:t>za</a:t>
            </a:r>
            <a:r>
              <a:rPr sz="1800" spc="16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mtClean="0">
                <a:solidFill>
                  <a:srgbClr val="FFFFFF"/>
                </a:solidFill>
                <a:latin typeface="Carlito"/>
                <a:cs typeface="Carlito"/>
              </a:rPr>
              <a:t>servi</a:t>
            </a:r>
            <a:r>
              <a:rPr lang="en-US" sz="1800" dirty="0" smtClean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Provjerite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vrijeme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početka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„Confirm start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of</a:t>
            </a:r>
            <a:r>
              <a:rPr sz="1800" spc="9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set“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51988" y="2662427"/>
            <a:ext cx="5344795" cy="3192780"/>
            <a:chOff x="2951988" y="2662427"/>
            <a:chExt cx="5344795" cy="3192780"/>
          </a:xfrm>
        </p:grpSpPr>
        <p:sp>
          <p:nvSpPr>
            <p:cNvPr id="5" name="object 5"/>
            <p:cNvSpPr/>
            <p:nvPr/>
          </p:nvSpPr>
          <p:spPr>
            <a:xfrm>
              <a:off x="2951988" y="2662427"/>
              <a:ext cx="5344668" cy="31927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53583" y="4351020"/>
              <a:ext cx="1161415" cy="620395"/>
            </a:xfrm>
            <a:custGeom>
              <a:avLst/>
              <a:gdLst/>
              <a:ahLst/>
              <a:cxnLst/>
              <a:rect l="l" t="t" r="r" b="b"/>
              <a:pathLst>
                <a:path w="1161414" h="620395">
                  <a:moveTo>
                    <a:pt x="42671" y="441959"/>
                  </a:moveTo>
                  <a:lnTo>
                    <a:pt x="59755" y="398073"/>
                  </a:lnTo>
                  <a:lnTo>
                    <a:pt x="108210" y="358159"/>
                  </a:lnTo>
                  <a:lnTo>
                    <a:pt x="142890" y="340111"/>
                  </a:lnTo>
                  <a:lnTo>
                    <a:pt x="183840" y="323559"/>
                  </a:lnTo>
                  <a:lnTo>
                    <a:pt x="230534" y="308670"/>
                  </a:lnTo>
                  <a:lnTo>
                    <a:pt x="282449" y="295612"/>
                  </a:lnTo>
                  <a:lnTo>
                    <a:pt x="339061" y="284553"/>
                  </a:lnTo>
                  <a:lnTo>
                    <a:pt x="399844" y="275660"/>
                  </a:lnTo>
                  <a:lnTo>
                    <a:pt x="464274" y="269100"/>
                  </a:lnTo>
                  <a:lnTo>
                    <a:pt x="531828" y="265042"/>
                  </a:lnTo>
                  <a:lnTo>
                    <a:pt x="601979" y="263651"/>
                  </a:lnTo>
                  <a:lnTo>
                    <a:pt x="672131" y="265042"/>
                  </a:lnTo>
                  <a:lnTo>
                    <a:pt x="739685" y="269100"/>
                  </a:lnTo>
                  <a:lnTo>
                    <a:pt x="804115" y="275660"/>
                  </a:lnTo>
                  <a:lnTo>
                    <a:pt x="864898" y="284553"/>
                  </a:lnTo>
                  <a:lnTo>
                    <a:pt x="921510" y="295612"/>
                  </a:lnTo>
                  <a:lnTo>
                    <a:pt x="973425" y="308670"/>
                  </a:lnTo>
                  <a:lnTo>
                    <a:pt x="1020119" y="323559"/>
                  </a:lnTo>
                  <a:lnTo>
                    <a:pt x="1061069" y="340111"/>
                  </a:lnTo>
                  <a:lnTo>
                    <a:pt x="1095749" y="358159"/>
                  </a:lnTo>
                  <a:lnTo>
                    <a:pt x="1144204" y="398073"/>
                  </a:lnTo>
                  <a:lnTo>
                    <a:pt x="1161288" y="441959"/>
                  </a:lnTo>
                  <a:lnTo>
                    <a:pt x="1156929" y="464316"/>
                  </a:lnTo>
                  <a:lnTo>
                    <a:pt x="1123636" y="506384"/>
                  </a:lnTo>
                  <a:lnTo>
                    <a:pt x="1061069" y="543808"/>
                  </a:lnTo>
                  <a:lnTo>
                    <a:pt x="1020119" y="560360"/>
                  </a:lnTo>
                  <a:lnTo>
                    <a:pt x="973425" y="575249"/>
                  </a:lnTo>
                  <a:lnTo>
                    <a:pt x="921510" y="588307"/>
                  </a:lnTo>
                  <a:lnTo>
                    <a:pt x="864898" y="599366"/>
                  </a:lnTo>
                  <a:lnTo>
                    <a:pt x="804115" y="608259"/>
                  </a:lnTo>
                  <a:lnTo>
                    <a:pt x="739685" y="614819"/>
                  </a:lnTo>
                  <a:lnTo>
                    <a:pt x="672131" y="618877"/>
                  </a:lnTo>
                  <a:lnTo>
                    <a:pt x="601979" y="620267"/>
                  </a:lnTo>
                  <a:lnTo>
                    <a:pt x="531828" y="618877"/>
                  </a:lnTo>
                  <a:lnTo>
                    <a:pt x="464274" y="614819"/>
                  </a:lnTo>
                  <a:lnTo>
                    <a:pt x="399844" y="608259"/>
                  </a:lnTo>
                  <a:lnTo>
                    <a:pt x="339061" y="599366"/>
                  </a:lnTo>
                  <a:lnTo>
                    <a:pt x="282449" y="588307"/>
                  </a:lnTo>
                  <a:lnTo>
                    <a:pt x="230534" y="575249"/>
                  </a:lnTo>
                  <a:lnTo>
                    <a:pt x="183840" y="560360"/>
                  </a:lnTo>
                  <a:lnTo>
                    <a:pt x="142890" y="543808"/>
                  </a:lnTo>
                  <a:lnTo>
                    <a:pt x="108210" y="525760"/>
                  </a:lnTo>
                  <a:lnTo>
                    <a:pt x="59755" y="485846"/>
                  </a:lnTo>
                  <a:lnTo>
                    <a:pt x="42671" y="441959"/>
                  </a:lnTo>
                  <a:close/>
                </a:path>
                <a:path w="1161414" h="620395">
                  <a:moveTo>
                    <a:pt x="0" y="108203"/>
                  </a:moveTo>
                  <a:lnTo>
                    <a:pt x="40951" y="66061"/>
                  </a:lnTo>
                  <a:lnTo>
                    <a:pt x="108583" y="42059"/>
                  </a:lnTo>
                  <a:lnTo>
                    <a:pt x="152638" y="31670"/>
                  </a:lnTo>
                  <a:lnTo>
                    <a:pt x="202690" y="22528"/>
                  </a:lnTo>
                  <a:lnTo>
                    <a:pt x="258120" y="14760"/>
                  </a:lnTo>
                  <a:lnTo>
                    <a:pt x="318307" y="8495"/>
                  </a:lnTo>
                  <a:lnTo>
                    <a:pt x="382631" y="3861"/>
                  </a:lnTo>
                  <a:lnTo>
                    <a:pt x="450471" y="986"/>
                  </a:lnTo>
                  <a:lnTo>
                    <a:pt x="521207" y="0"/>
                  </a:lnTo>
                  <a:lnTo>
                    <a:pt x="591944" y="986"/>
                  </a:lnTo>
                  <a:lnTo>
                    <a:pt x="659784" y="3861"/>
                  </a:lnTo>
                  <a:lnTo>
                    <a:pt x="724108" y="8495"/>
                  </a:lnTo>
                  <a:lnTo>
                    <a:pt x="784295" y="14760"/>
                  </a:lnTo>
                  <a:lnTo>
                    <a:pt x="839725" y="22528"/>
                  </a:lnTo>
                  <a:lnTo>
                    <a:pt x="889777" y="31670"/>
                  </a:lnTo>
                  <a:lnTo>
                    <a:pt x="933832" y="42059"/>
                  </a:lnTo>
                  <a:lnTo>
                    <a:pt x="971267" y="53565"/>
                  </a:lnTo>
                  <a:lnTo>
                    <a:pt x="1023801" y="79419"/>
                  </a:lnTo>
                  <a:lnTo>
                    <a:pt x="1042415" y="108203"/>
                  </a:lnTo>
                  <a:lnTo>
                    <a:pt x="1037659" y="122898"/>
                  </a:lnTo>
                  <a:lnTo>
                    <a:pt x="1001464" y="150346"/>
                  </a:lnTo>
                  <a:lnTo>
                    <a:pt x="933832" y="174348"/>
                  </a:lnTo>
                  <a:lnTo>
                    <a:pt x="889777" y="184737"/>
                  </a:lnTo>
                  <a:lnTo>
                    <a:pt x="839725" y="193879"/>
                  </a:lnTo>
                  <a:lnTo>
                    <a:pt x="784295" y="201647"/>
                  </a:lnTo>
                  <a:lnTo>
                    <a:pt x="724108" y="207912"/>
                  </a:lnTo>
                  <a:lnTo>
                    <a:pt x="659784" y="212546"/>
                  </a:lnTo>
                  <a:lnTo>
                    <a:pt x="591944" y="215421"/>
                  </a:lnTo>
                  <a:lnTo>
                    <a:pt x="521207" y="216407"/>
                  </a:lnTo>
                  <a:lnTo>
                    <a:pt x="450471" y="215421"/>
                  </a:lnTo>
                  <a:lnTo>
                    <a:pt x="382631" y="212546"/>
                  </a:lnTo>
                  <a:lnTo>
                    <a:pt x="318307" y="207912"/>
                  </a:lnTo>
                  <a:lnTo>
                    <a:pt x="258120" y="201647"/>
                  </a:lnTo>
                  <a:lnTo>
                    <a:pt x="202690" y="193879"/>
                  </a:lnTo>
                  <a:lnTo>
                    <a:pt x="152638" y="184737"/>
                  </a:lnTo>
                  <a:lnTo>
                    <a:pt x="108583" y="174348"/>
                  </a:lnTo>
                  <a:lnTo>
                    <a:pt x="71148" y="162842"/>
                  </a:lnTo>
                  <a:lnTo>
                    <a:pt x="18614" y="136988"/>
                  </a:lnTo>
                  <a:lnTo>
                    <a:pt x="0" y="108203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2275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0" dirty="0"/>
              <a:t>INSTALACIJA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82497" y="1531112"/>
            <a:ext cx="981583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355600" algn="l"/>
                <a:tab pos="356235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Pročitajte,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prihvatite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uslove instalacije aplikacije (Licnese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Agreement),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pritisnite</a:t>
            </a:r>
            <a:r>
              <a:rPr sz="1800" spc="3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„Next“</a:t>
            </a:r>
            <a:endParaRPr sz="1800">
              <a:latin typeface="Carlito"/>
              <a:cs typeface="Carlito"/>
            </a:endParaRPr>
          </a:p>
          <a:p>
            <a:pPr marL="355600" indent="-343535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55600" algn="l"/>
                <a:tab pos="356235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Pročitajte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informacije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ažuriranjima aplikacije,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pritisnite</a:t>
            </a:r>
            <a:r>
              <a:rPr sz="1800" spc="13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„Next“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1234439" y="2645664"/>
            <a:ext cx="3927475" cy="3225165"/>
            <a:chOff x="1234439" y="2645664"/>
            <a:chExt cx="3927475" cy="3225165"/>
          </a:xfrm>
        </p:grpSpPr>
        <p:sp>
          <p:nvSpPr>
            <p:cNvPr id="10" name="object 10"/>
            <p:cNvSpPr/>
            <p:nvPr/>
          </p:nvSpPr>
          <p:spPr>
            <a:xfrm>
              <a:off x="1234439" y="2645664"/>
              <a:ext cx="3927348" cy="32247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0179" y="5023104"/>
              <a:ext cx="2996565" cy="809625"/>
            </a:xfrm>
            <a:custGeom>
              <a:avLst/>
              <a:gdLst/>
              <a:ahLst/>
              <a:cxnLst/>
              <a:rect l="l" t="t" r="r" b="b"/>
              <a:pathLst>
                <a:path w="2996565" h="809625">
                  <a:moveTo>
                    <a:pt x="2296668" y="646176"/>
                  </a:moveTo>
                  <a:lnTo>
                    <a:pt x="2318549" y="589283"/>
                  </a:lnTo>
                  <a:lnTo>
                    <a:pt x="2378926" y="541120"/>
                  </a:lnTo>
                  <a:lnTo>
                    <a:pt x="2421080" y="521465"/>
                  </a:lnTo>
                  <a:lnTo>
                    <a:pt x="2469895" y="505375"/>
                  </a:lnTo>
                  <a:lnTo>
                    <a:pt x="2524383" y="493311"/>
                  </a:lnTo>
                  <a:lnTo>
                    <a:pt x="2583556" y="485735"/>
                  </a:lnTo>
                  <a:lnTo>
                    <a:pt x="2646425" y="483108"/>
                  </a:lnTo>
                  <a:lnTo>
                    <a:pt x="2709295" y="485735"/>
                  </a:lnTo>
                  <a:lnTo>
                    <a:pt x="2768468" y="493311"/>
                  </a:lnTo>
                  <a:lnTo>
                    <a:pt x="2822956" y="505375"/>
                  </a:lnTo>
                  <a:lnTo>
                    <a:pt x="2871771" y="521465"/>
                  </a:lnTo>
                  <a:lnTo>
                    <a:pt x="2913925" y="541120"/>
                  </a:lnTo>
                  <a:lnTo>
                    <a:pt x="2948431" y="563880"/>
                  </a:lnTo>
                  <a:lnTo>
                    <a:pt x="2990548" y="616868"/>
                  </a:lnTo>
                  <a:lnTo>
                    <a:pt x="2996184" y="646176"/>
                  </a:lnTo>
                  <a:lnTo>
                    <a:pt x="2990548" y="675486"/>
                  </a:lnTo>
                  <a:lnTo>
                    <a:pt x="2948432" y="728477"/>
                  </a:lnTo>
                  <a:lnTo>
                    <a:pt x="2913925" y="751236"/>
                  </a:lnTo>
                  <a:lnTo>
                    <a:pt x="2871771" y="770891"/>
                  </a:lnTo>
                  <a:lnTo>
                    <a:pt x="2822956" y="786979"/>
                  </a:lnTo>
                  <a:lnTo>
                    <a:pt x="2768468" y="799041"/>
                  </a:lnTo>
                  <a:lnTo>
                    <a:pt x="2709295" y="806616"/>
                  </a:lnTo>
                  <a:lnTo>
                    <a:pt x="2646425" y="809244"/>
                  </a:lnTo>
                  <a:lnTo>
                    <a:pt x="2583556" y="806616"/>
                  </a:lnTo>
                  <a:lnTo>
                    <a:pt x="2524383" y="799041"/>
                  </a:lnTo>
                  <a:lnTo>
                    <a:pt x="2469896" y="786979"/>
                  </a:lnTo>
                  <a:lnTo>
                    <a:pt x="2421080" y="770891"/>
                  </a:lnTo>
                  <a:lnTo>
                    <a:pt x="2378926" y="751236"/>
                  </a:lnTo>
                  <a:lnTo>
                    <a:pt x="2344420" y="728477"/>
                  </a:lnTo>
                  <a:lnTo>
                    <a:pt x="2302303" y="675486"/>
                  </a:lnTo>
                  <a:lnTo>
                    <a:pt x="2296668" y="646176"/>
                  </a:lnTo>
                  <a:close/>
                </a:path>
                <a:path w="2996565" h="809625">
                  <a:moveTo>
                    <a:pt x="0" y="115062"/>
                  </a:moveTo>
                  <a:lnTo>
                    <a:pt x="35198" y="78711"/>
                  </a:lnTo>
                  <a:lnTo>
                    <a:pt x="94262" y="57008"/>
                  </a:lnTo>
                  <a:lnTo>
                    <a:pt x="133209" y="47128"/>
                  </a:lnTo>
                  <a:lnTo>
                    <a:pt x="177872" y="37988"/>
                  </a:lnTo>
                  <a:lnTo>
                    <a:pt x="227829" y="29660"/>
                  </a:lnTo>
                  <a:lnTo>
                    <a:pt x="282659" y="22213"/>
                  </a:lnTo>
                  <a:lnTo>
                    <a:pt x="341940" y="15719"/>
                  </a:lnTo>
                  <a:lnTo>
                    <a:pt x="405251" y="10248"/>
                  </a:lnTo>
                  <a:lnTo>
                    <a:pt x="472171" y="5870"/>
                  </a:lnTo>
                  <a:lnTo>
                    <a:pt x="542279" y="2656"/>
                  </a:lnTo>
                  <a:lnTo>
                    <a:pt x="615153" y="675"/>
                  </a:lnTo>
                  <a:lnTo>
                    <a:pt x="690371" y="0"/>
                  </a:lnTo>
                  <a:lnTo>
                    <a:pt x="765590" y="675"/>
                  </a:lnTo>
                  <a:lnTo>
                    <a:pt x="838464" y="2656"/>
                  </a:lnTo>
                  <a:lnTo>
                    <a:pt x="908572" y="5870"/>
                  </a:lnTo>
                  <a:lnTo>
                    <a:pt x="975492" y="10248"/>
                  </a:lnTo>
                  <a:lnTo>
                    <a:pt x="1038803" y="15719"/>
                  </a:lnTo>
                  <a:lnTo>
                    <a:pt x="1098084" y="22213"/>
                  </a:lnTo>
                  <a:lnTo>
                    <a:pt x="1152914" y="29660"/>
                  </a:lnTo>
                  <a:lnTo>
                    <a:pt x="1202871" y="37988"/>
                  </a:lnTo>
                  <a:lnTo>
                    <a:pt x="1247534" y="47128"/>
                  </a:lnTo>
                  <a:lnTo>
                    <a:pt x="1286481" y="57008"/>
                  </a:lnTo>
                  <a:lnTo>
                    <a:pt x="1345545" y="78711"/>
                  </a:lnTo>
                  <a:lnTo>
                    <a:pt x="1376692" y="102532"/>
                  </a:lnTo>
                  <a:lnTo>
                    <a:pt x="1380744" y="115062"/>
                  </a:lnTo>
                  <a:lnTo>
                    <a:pt x="1376692" y="127591"/>
                  </a:lnTo>
                  <a:lnTo>
                    <a:pt x="1345545" y="151412"/>
                  </a:lnTo>
                  <a:lnTo>
                    <a:pt x="1286481" y="173115"/>
                  </a:lnTo>
                  <a:lnTo>
                    <a:pt x="1247534" y="182995"/>
                  </a:lnTo>
                  <a:lnTo>
                    <a:pt x="1202871" y="192135"/>
                  </a:lnTo>
                  <a:lnTo>
                    <a:pt x="1152914" y="200463"/>
                  </a:lnTo>
                  <a:lnTo>
                    <a:pt x="1098084" y="207910"/>
                  </a:lnTo>
                  <a:lnTo>
                    <a:pt x="1038803" y="214404"/>
                  </a:lnTo>
                  <a:lnTo>
                    <a:pt x="975492" y="219875"/>
                  </a:lnTo>
                  <a:lnTo>
                    <a:pt x="908572" y="224253"/>
                  </a:lnTo>
                  <a:lnTo>
                    <a:pt x="838464" y="227467"/>
                  </a:lnTo>
                  <a:lnTo>
                    <a:pt x="765590" y="229448"/>
                  </a:lnTo>
                  <a:lnTo>
                    <a:pt x="690371" y="230124"/>
                  </a:lnTo>
                  <a:lnTo>
                    <a:pt x="615153" y="229448"/>
                  </a:lnTo>
                  <a:lnTo>
                    <a:pt x="542279" y="227467"/>
                  </a:lnTo>
                  <a:lnTo>
                    <a:pt x="472171" y="224253"/>
                  </a:lnTo>
                  <a:lnTo>
                    <a:pt x="405251" y="219875"/>
                  </a:lnTo>
                  <a:lnTo>
                    <a:pt x="341940" y="214404"/>
                  </a:lnTo>
                  <a:lnTo>
                    <a:pt x="282659" y="207910"/>
                  </a:lnTo>
                  <a:lnTo>
                    <a:pt x="227829" y="200463"/>
                  </a:lnTo>
                  <a:lnTo>
                    <a:pt x="177872" y="192135"/>
                  </a:lnTo>
                  <a:lnTo>
                    <a:pt x="133209" y="182995"/>
                  </a:lnTo>
                  <a:lnTo>
                    <a:pt x="94262" y="173115"/>
                  </a:lnTo>
                  <a:lnTo>
                    <a:pt x="35198" y="151412"/>
                  </a:lnTo>
                  <a:lnTo>
                    <a:pt x="4051" y="127591"/>
                  </a:lnTo>
                  <a:lnTo>
                    <a:pt x="0" y="11506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824471" y="2598420"/>
            <a:ext cx="3927475" cy="3216910"/>
            <a:chOff x="6824471" y="2598420"/>
            <a:chExt cx="3927475" cy="3216910"/>
          </a:xfrm>
        </p:grpSpPr>
        <p:sp>
          <p:nvSpPr>
            <p:cNvPr id="13" name="object 13"/>
            <p:cNvSpPr/>
            <p:nvPr/>
          </p:nvSpPr>
          <p:spPr>
            <a:xfrm>
              <a:off x="6824471" y="2598420"/>
              <a:ext cx="3927348" cy="32064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342119" y="5458968"/>
              <a:ext cx="698500" cy="327660"/>
            </a:xfrm>
            <a:custGeom>
              <a:avLst/>
              <a:gdLst/>
              <a:ahLst/>
              <a:cxnLst/>
              <a:rect l="l" t="t" r="r" b="b"/>
              <a:pathLst>
                <a:path w="698500" h="327660">
                  <a:moveTo>
                    <a:pt x="0" y="163829"/>
                  </a:moveTo>
                  <a:lnTo>
                    <a:pt x="21829" y="106687"/>
                  </a:lnTo>
                  <a:lnTo>
                    <a:pt x="82066" y="58299"/>
                  </a:lnTo>
                  <a:lnTo>
                    <a:pt x="124125" y="38549"/>
                  </a:lnTo>
                  <a:lnTo>
                    <a:pt x="172832" y="22380"/>
                  </a:lnTo>
                  <a:lnTo>
                    <a:pt x="227203" y="10256"/>
                  </a:lnTo>
                  <a:lnTo>
                    <a:pt x="286252" y="2641"/>
                  </a:lnTo>
                  <a:lnTo>
                    <a:pt x="348996" y="0"/>
                  </a:lnTo>
                  <a:lnTo>
                    <a:pt x="411739" y="2641"/>
                  </a:lnTo>
                  <a:lnTo>
                    <a:pt x="470788" y="10256"/>
                  </a:lnTo>
                  <a:lnTo>
                    <a:pt x="525159" y="22380"/>
                  </a:lnTo>
                  <a:lnTo>
                    <a:pt x="573866" y="38549"/>
                  </a:lnTo>
                  <a:lnTo>
                    <a:pt x="615925" y="58299"/>
                  </a:lnTo>
                  <a:lnTo>
                    <a:pt x="650352" y="81167"/>
                  </a:lnTo>
                  <a:lnTo>
                    <a:pt x="692370" y="134396"/>
                  </a:lnTo>
                  <a:lnTo>
                    <a:pt x="697991" y="163829"/>
                  </a:lnTo>
                  <a:lnTo>
                    <a:pt x="692370" y="193277"/>
                  </a:lnTo>
                  <a:lnTo>
                    <a:pt x="650352" y="246515"/>
                  </a:lnTo>
                  <a:lnTo>
                    <a:pt x="615925" y="269381"/>
                  </a:lnTo>
                  <a:lnTo>
                    <a:pt x="573866" y="289127"/>
                  </a:lnTo>
                  <a:lnTo>
                    <a:pt x="525159" y="305291"/>
                  </a:lnTo>
                  <a:lnTo>
                    <a:pt x="470788" y="317409"/>
                  </a:lnTo>
                  <a:lnTo>
                    <a:pt x="411739" y="325020"/>
                  </a:lnTo>
                  <a:lnTo>
                    <a:pt x="348996" y="327659"/>
                  </a:lnTo>
                  <a:lnTo>
                    <a:pt x="286252" y="325020"/>
                  </a:lnTo>
                  <a:lnTo>
                    <a:pt x="227203" y="317409"/>
                  </a:lnTo>
                  <a:lnTo>
                    <a:pt x="172832" y="305291"/>
                  </a:lnTo>
                  <a:lnTo>
                    <a:pt x="124125" y="289127"/>
                  </a:lnTo>
                  <a:lnTo>
                    <a:pt x="82066" y="269381"/>
                  </a:lnTo>
                  <a:lnTo>
                    <a:pt x="47639" y="246515"/>
                  </a:lnTo>
                  <a:lnTo>
                    <a:pt x="5621" y="193277"/>
                  </a:lnTo>
                  <a:lnTo>
                    <a:pt x="0" y="163829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43685" y="2722879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798309" y="2708529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04800"/>
            <a:ext cx="10591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 </a:t>
            </a:r>
            <a:r>
              <a:rPr spc="-509" smtClean="0"/>
              <a:t> </a:t>
            </a:r>
            <a:r>
              <a:rPr spc="-425"/>
              <a:t>ZAPISNIKA </a:t>
            </a:r>
            <a:r>
              <a:rPr lang="en-US" spc="-425" dirty="0" smtClean="0"/>
              <a:t>  </a:t>
            </a:r>
            <a:r>
              <a:rPr spc="-440" smtClean="0"/>
              <a:t>TOKOM </a:t>
            </a:r>
            <a:r>
              <a:rPr lang="en-US" spc="-440" dirty="0" smtClean="0"/>
              <a:t>  </a:t>
            </a:r>
            <a:r>
              <a:rPr spc="-505" smtClean="0"/>
              <a:t>TRAJANJA</a:t>
            </a:r>
            <a:r>
              <a:rPr spc="-484" smtClean="0"/>
              <a:t> </a:t>
            </a:r>
            <a:r>
              <a:rPr lang="en-US" spc="-484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990600"/>
            <a:ext cx="9982200" cy="8305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dođe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greške, za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poništavanje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jednog vašeg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poteza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1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„Undo“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imali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više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pogrešnih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poteza,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više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puta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redom pritisnuti</a:t>
            </a:r>
            <a:r>
              <a:rPr sz="1800" spc="2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„Undo“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13888" y="2427732"/>
            <a:ext cx="5786755" cy="3455035"/>
            <a:chOff x="2913888" y="2427732"/>
            <a:chExt cx="5786755" cy="3455035"/>
          </a:xfrm>
        </p:grpSpPr>
        <p:sp>
          <p:nvSpPr>
            <p:cNvPr id="5" name="object 5"/>
            <p:cNvSpPr/>
            <p:nvPr/>
          </p:nvSpPr>
          <p:spPr>
            <a:xfrm>
              <a:off x="2913888" y="2427732"/>
              <a:ext cx="5786627" cy="3454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96000" y="4253483"/>
              <a:ext cx="483234" cy="123825"/>
            </a:xfrm>
            <a:custGeom>
              <a:avLst/>
              <a:gdLst/>
              <a:ahLst/>
              <a:cxnLst/>
              <a:rect l="l" t="t" r="r" b="b"/>
              <a:pathLst>
                <a:path w="483234" h="123825">
                  <a:moveTo>
                    <a:pt x="0" y="61722"/>
                  </a:moveTo>
                  <a:lnTo>
                    <a:pt x="46622" y="25292"/>
                  </a:lnTo>
                  <a:lnTo>
                    <a:pt x="98919" y="11923"/>
                  </a:lnTo>
                  <a:lnTo>
                    <a:pt x="165225" y="3151"/>
                  </a:lnTo>
                  <a:lnTo>
                    <a:pt x="241553" y="0"/>
                  </a:lnTo>
                  <a:lnTo>
                    <a:pt x="317882" y="3151"/>
                  </a:lnTo>
                  <a:lnTo>
                    <a:pt x="384188" y="11923"/>
                  </a:lnTo>
                  <a:lnTo>
                    <a:pt x="436485" y="25292"/>
                  </a:lnTo>
                  <a:lnTo>
                    <a:pt x="470787" y="42233"/>
                  </a:lnTo>
                  <a:lnTo>
                    <a:pt x="483107" y="61722"/>
                  </a:lnTo>
                  <a:lnTo>
                    <a:pt x="470787" y="81210"/>
                  </a:lnTo>
                  <a:lnTo>
                    <a:pt x="436485" y="98151"/>
                  </a:lnTo>
                  <a:lnTo>
                    <a:pt x="384188" y="111520"/>
                  </a:lnTo>
                  <a:lnTo>
                    <a:pt x="317882" y="120292"/>
                  </a:lnTo>
                  <a:lnTo>
                    <a:pt x="241553" y="123444"/>
                  </a:lnTo>
                  <a:lnTo>
                    <a:pt x="165225" y="120292"/>
                  </a:lnTo>
                  <a:lnTo>
                    <a:pt x="98919" y="111520"/>
                  </a:lnTo>
                  <a:lnTo>
                    <a:pt x="46622" y="98151"/>
                  </a:lnTo>
                  <a:lnTo>
                    <a:pt x="12320" y="81210"/>
                  </a:lnTo>
                  <a:lnTo>
                    <a:pt x="0" y="6172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04800"/>
            <a:ext cx="10972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</a:t>
            </a:r>
            <a:r>
              <a:rPr spc="-425" smtClean="0"/>
              <a:t>ZAPISNIKA</a:t>
            </a:r>
            <a:r>
              <a:rPr lang="en-US" spc="-425" dirty="0" smtClean="0"/>
              <a:t>  </a:t>
            </a:r>
            <a:r>
              <a:rPr spc="-425" smtClean="0"/>
              <a:t> </a:t>
            </a:r>
            <a:r>
              <a:rPr spc="-440"/>
              <a:t>TOKOM </a:t>
            </a:r>
            <a:r>
              <a:rPr lang="en-US" spc="-440" dirty="0" smtClean="0"/>
              <a:t>  </a:t>
            </a:r>
            <a:r>
              <a:rPr spc="-505" smtClean="0"/>
              <a:t>TRAJANJA</a:t>
            </a:r>
            <a:r>
              <a:rPr lang="en-US" spc="-505" dirty="0" smtClean="0"/>
              <a:t>   </a:t>
            </a:r>
            <a:r>
              <a:rPr spc="-484" smtClean="0"/>
              <a:t> </a:t>
            </a:r>
            <a:r>
              <a:rPr spc="-430" dirty="0"/>
              <a:t>UTAKMICE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1143000"/>
            <a:ext cx="92202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Svaki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korak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uradite,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svaka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promjena,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bilježe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10" smtClean="0">
                <a:solidFill>
                  <a:srgbClr val="FFFFFF"/>
                </a:solidFill>
                <a:latin typeface="Carlito"/>
                <a:cs typeface="Carlito"/>
              </a:rPr>
              <a:t>istoriji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tačnom</a:t>
            </a:r>
            <a:r>
              <a:rPr sz="1800" spc="1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satnicom.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64664" y="2045207"/>
            <a:ext cx="6408420" cy="3822700"/>
            <a:chOff x="2264664" y="2045207"/>
            <a:chExt cx="6408420" cy="3822700"/>
          </a:xfrm>
        </p:grpSpPr>
        <p:sp>
          <p:nvSpPr>
            <p:cNvPr id="5" name="object 5"/>
            <p:cNvSpPr/>
            <p:nvPr/>
          </p:nvSpPr>
          <p:spPr>
            <a:xfrm>
              <a:off x="2264664" y="2045207"/>
              <a:ext cx="6408420" cy="38221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60820" y="4864607"/>
              <a:ext cx="527685" cy="178435"/>
            </a:xfrm>
            <a:custGeom>
              <a:avLst/>
              <a:gdLst/>
              <a:ahLst/>
              <a:cxnLst/>
              <a:rect l="l" t="t" r="r" b="b"/>
              <a:pathLst>
                <a:path w="527684" h="178435">
                  <a:moveTo>
                    <a:pt x="0" y="89154"/>
                  </a:moveTo>
                  <a:lnTo>
                    <a:pt x="35983" y="44139"/>
                  </a:lnTo>
                  <a:lnTo>
                    <a:pt x="77200" y="26098"/>
                  </a:lnTo>
                  <a:lnTo>
                    <a:pt x="130555" y="12163"/>
                  </a:lnTo>
                  <a:lnTo>
                    <a:pt x="193542" y="3182"/>
                  </a:lnTo>
                  <a:lnTo>
                    <a:pt x="263651" y="0"/>
                  </a:lnTo>
                  <a:lnTo>
                    <a:pt x="333761" y="3182"/>
                  </a:lnTo>
                  <a:lnTo>
                    <a:pt x="396747" y="12163"/>
                  </a:lnTo>
                  <a:lnTo>
                    <a:pt x="450103" y="26098"/>
                  </a:lnTo>
                  <a:lnTo>
                    <a:pt x="491320" y="44139"/>
                  </a:lnTo>
                  <a:lnTo>
                    <a:pt x="527303" y="89154"/>
                  </a:lnTo>
                  <a:lnTo>
                    <a:pt x="517890" y="112867"/>
                  </a:lnTo>
                  <a:lnTo>
                    <a:pt x="450103" y="152209"/>
                  </a:lnTo>
                  <a:lnTo>
                    <a:pt x="396748" y="166144"/>
                  </a:lnTo>
                  <a:lnTo>
                    <a:pt x="333761" y="175125"/>
                  </a:lnTo>
                  <a:lnTo>
                    <a:pt x="263651" y="178308"/>
                  </a:lnTo>
                  <a:lnTo>
                    <a:pt x="193542" y="175125"/>
                  </a:lnTo>
                  <a:lnTo>
                    <a:pt x="130556" y="166144"/>
                  </a:lnTo>
                  <a:lnTo>
                    <a:pt x="77200" y="152209"/>
                  </a:lnTo>
                  <a:lnTo>
                    <a:pt x="35983" y="134168"/>
                  </a:lnTo>
                  <a:lnTo>
                    <a:pt x="0" y="89154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228600"/>
            <a:ext cx="11049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 smtClean="0"/>
              <a:t>VOĐENJE</a:t>
            </a:r>
            <a:r>
              <a:rPr lang="en-US" spc="-509" dirty="0" smtClean="0"/>
              <a:t>  </a:t>
            </a:r>
            <a:r>
              <a:rPr spc="-509" smtClean="0"/>
              <a:t> </a:t>
            </a:r>
            <a:r>
              <a:rPr spc="-425" smtClean="0"/>
              <a:t>ZAPISNIKA</a:t>
            </a:r>
            <a:r>
              <a:rPr lang="en-US" spc="-425" dirty="0" smtClean="0"/>
              <a:t>  </a:t>
            </a:r>
            <a:r>
              <a:rPr spc="-425" smtClean="0"/>
              <a:t> </a:t>
            </a:r>
            <a:r>
              <a:rPr spc="-440"/>
              <a:t>TOKOM </a:t>
            </a:r>
            <a:r>
              <a:rPr lang="en-US" spc="-440" dirty="0" smtClean="0"/>
              <a:t>  </a:t>
            </a:r>
            <a:r>
              <a:rPr spc="-505" smtClean="0"/>
              <a:t>TRAJANJA</a:t>
            </a:r>
            <a:r>
              <a:rPr lang="en-US" spc="-505" dirty="0" smtClean="0"/>
              <a:t>   </a:t>
            </a:r>
            <a:r>
              <a:rPr spc="-484" smtClean="0"/>
              <a:t> </a:t>
            </a:r>
            <a:r>
              <a:rPr spc="-430" dirty="0"/>
              <a:t>UTAKMICE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38200" y="1143000"/>
            <a:ext cx="10591800" cy="1251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bude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potrebe,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svakom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momentu 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toku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manualno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mijenjati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rezultat,</a:t>
            </a:r>
            <a:r>
              <a:rPr sz="1800" spc="2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izmjene,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sankcije,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ekipa,</a:t>
            </a:r>
            <a:r>
              <a:rPr sz="180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Time-Oute</a:t>
            </a:r>
            <a:endParaRPr sz="1800">
              <a:latin typeface="Carlito"/>
              <a:cs typeface="Carlito"/>
            </a:endParaRPr>
          </a:p>
          <a:p>
            <a:pPr marL="299085" marR="5080" indent="-287020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Ali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sve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što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promijenite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manualno se bilježi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Official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Form,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svaku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manualnu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promjenu mora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pisati  objašnjenje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36847" y="2869692"/>
            <a:ext cx="5026660" cy="2997835"/>
            <a:chOff x="3736847" y="2869692"/>
            <a:chExt cx="5026660" cy="2997835"/>
          </a:xfrm>
        </p:grpSpPr>
        <p:sp>
          <p:nvSpPr>
            <p:cNvPr id="5" name="object 5"/>
            <p:cNvSpPr/>
            <p:nvPr/>
          </p:nvSpPr>
          <p:spPr>
            <a:xfrm>
              <a:off x="3736847" y="2869692"/>
              <a:ext cx="5026152" cy="299770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40167" y="5061204"/>
              <a:ext cx="527685" cy="178435"/>
            </a:xfrm>
            <a:custGeom>
              <a:avLst/>
              <a:gdLst/>
              <a:ahLst/>
              <a:cxnLst/>
              <a:rect l="l" t="t" r="r" b="b"/>
              <a:pathLst>
                <a:path w="527684" h="178435">
                  <a:moveTo>
                    <a:pt x="0" y="89154"/>
                  </a:moveTo>
                  <a:lnTo>
                    <a:pt x="35983" y="44139"/>
                  </a:lnTo>
                  <a:lnTo>
                    <a:pt x="77200" y="26098"/>
                  </a:lnTo>
                  <a:lnTo>
                    <a:pt x="130555" y="12163"/>
                  </a:lnTo>
                  <a:lnTo>
                    <a:pt x="193542" y="3182"/>
                  </a:lnTo>
                  <a:lnTo>
                    <a:pt x="263651" y="0"/>
                  </a:lnTo>
                  <a:lnTo>
                    <a:pt x="333761" y="3182"/>
                  </a:lnTo>
                  <a:lnTo>
                    <a:pt x="396747" y="12163"/>
                  </a:lnTo>
                  <a:lnTo>
                    <a:pt x="450103" y="26098"/>
                  </a:lnTo>
                  <a:lnTo>
                    <a:pt x="491320" y="44139"/>
                  </a:lnTo>
                  <a:lnTo>
                    <a:pt x="527303" y="89154"/>
                  </a:lnTo>
                  <a:lnTo>
                    <a:pt x="517890" y="112867"/>
                  </a:lnTo>
                  <a:lnTo>
                    <a:pt x="450103" y="152209"/>
                  </a:lnTo>
                  <a:lnTo>
                    <a:pt x="396748" y="166144"/>
                  </a:lnTo>
                  <a:lnTo>
                    <a:pt x="333761" y="175125"/>
                  </a:lnTo>
                  <a:lnTo>
                    <a:pt x="263651" y="178308"/>
                  </a:lnTo>
                  <a:lnTo>
                    <a:pt x="193542" y="175125"/>
                  </a:lnTo>
                  <a:lnTo>
                    <a:pt x="130556" y="166144"/>
                  </a:lnTo>
                  <a:lnTo>
                    <a:pt x="77200" y="152209"/>
                  </a:lnTo>
                  <a:lnTo>
                    <a:pt x="35983" y="134168"/>
                  </a:lnTo>
                  <a:lnTo>
                    <a:pt x="0" y="89154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53328" y="2185416"/>
            <a:ext cx="6003035" cy="35768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9"/>
              <a:t>VOĐENJE </a:t>
            </a:r>
            <a:r>
              <a:rPr lang="en-US" spc="-509" dirty="0" smtClean="0"/>
              <a:t>  </a:t>
            </a:r>
            <a:r>
              <a:rPr spc="-425" smtClean="0"/>
              <a:t>ZAPISNIKA </a:t>
            </a:r>
            <a:r>
              <a:rPr lang="en-US" spc="-425" dirty="0" smtClean="0"/>
              <a:t>  </a:t>
            </a:r>
            <a:r>
              <a:rPr spc="-440" smtClean="0"/>
              <a:t>TOKOM </a:t>
            </a:r>
            <a:r>
              <a:rPr lang="en-US" spc="-440" dirty="0" smtClean="0"/>
              <a:t>  </a:t>
            </a:r>
            <a:r>
              <a:rPr spc="-505" smtClean="0"/>
              <a:t>TRAJANJA</a:t>
            </a:r>
            <a:r>
              <a:rPr lang="en-US" spc="-505" dirty="0" smtClean="0"/>
              <a:t>   </a:t>
            </a:r>
            <a:r>
              <a:rPr spc="-484" smtClean="0"/>
              <a:t> </a:t>
            </a:r>
            <a:r>
              <a:rPr spc="-430" dirty="0"/>
              <a:t>UTAKMICE</a:t>
            </a:r>
          </a:p>
        </p:txBody>
      </p:sp>
      <p:sp>
        <p:nvSpPr>
          <p:cNvPr id="9" name="object 9"/>
          <p:cNvSpPr/>
          <p:nvPr/>
        </p:nvSpPr>
        <p:spPr>
          <a:xfrm>
            <a:off x="7377683" y="4959096"/>
            <a:ext cx="381000" cy="332740"/>
          </a:xfrm>
          <a:custGeom>
            <a:avLst/>
            <a:gdLst/>
            <a:ahLst/>
            <a:cxnLst/>
            <a:rect l="l" t="t" r="r" b="b"/>
            <a:pathLst>
              <a:path w="381000" h="332739">
                <a:moveTo>
                  <a:pt x="0" y="166115"/>
                </a:moveTo>
                <a:lnTo>
                  <a:pt x="6808" y="121972"/>
                </a:lnTo>
                <a:lnTo>
                  <a:pt x="26020" y="82295"/>
                </a:lnTo>
                <a:lnTo>
                  <a:pt x="55816" y="48672"/>
                </a:lnTo>
                <a:lnTo>
                  <a:pt x="94375" y="22690"/>
                </a:lnTo>
                <a:lnTo>
                  <a:pt x="139876" y="5937"/>
                </a:lnTo>
                <a:lnTo>
                  <a:pt x="190500" y="0"/>
                </a:lnTo>
                <a:lnTo>
                  <a:pt x="241123" y="5937"/>
                </a:lnTo>
                <a:lnTo>
                  <a:pt x="286624" y="22690"/>
                </a:lnTo>
                <a:lnTo>
                  <a:pt x="325183" y="48672"/>
                </a:lnTo>
                <a:lnTo>
                  <a:pt x="354979" y="82295"/>
                </a:lnTo>
                <a:lnTo>
                  <a:pt x="374191" y="121972"/>
                </a:lnTo>
                <a:lnTo>
                  <a:pt x="381000" y="166115"/>
                </a:lnTo>
                <a:lnTo>
                  <a:pt x="374191" y="210259"/>
                </a:lnTo>
                <a:lnTo>
                  <a:pt x="354979" y="249935"/>
                </a:lnTo>
                <a:lnTo>
                  <a:pt x="325183" y="283559"/>
                </a:lnTo>
                <a:lnTo>
                  <a:pt x="286624" y="309541"/>
                </a:lnTo>
                <a:lnTo>
                  <a:pt x="241123" y="326294"/>
                </a:lnTo>
                <a:lnTo>
                  <a:pt x="190500" y="332231"/>
                </a:lnTo>
                <a:lnTo>
                  <a:pt x="139876" y="326294"/>
                </a:lnTo>
                <a:lnTo>
                  <a:pt x="94375" y="309541"/>
                </a:lnTo>
                <a:lnTo>
                  <a:pt x="55816" y="283559"/>
                </a:lnTo>
                <a:lnTo>
                  <a:pt x="26020" y="249935"/>
                </a:lnTo>
                <a:lnTo>
                  <a:pt x="6808" y="210259"/>
                </a:lnTo>
                <a:lnTo>
                  <a:pt x="0" y="166115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936992" y="3064764"/>
            <a:ext cx="807720" cy="178435"/>
          </a:xfrm>
          <a:custGeom>
            <a:avLst/>
            <a:gdLst/>
            <a:ahLst/>
            <a:cxnLst/>
            <a:rect l="l" t="t" r="r" b="b"/>
            <a:pathLst>
              <a:path w="807720" h="178435">
                <a:moveTo>
                  <a:pt x="0" y="89153"/>
                </a:moveTo>
                <a:lnTo>
                  <a:pt x="25270" y="58030"/>
                </a:lnTo>
                <a:lnTo>
                  <a:pt x="94993" y="31697"/>
                </a:lnTo>
                <a:lnTo>
                  <a:pt x="143672" y="20955"/>
                </a:lnTo>
                <a:lnTo>
                  <a:pt x="200039" y="12163"/>
                </a:lnTo>
                <a:lnTo>
                  <a:pt x="262953" y="5573"/>
                </a:lnTo>
                <a:lnTo>
                  <a:pt x="331274" y="1435"/>
                </a:lnTo>
                <a:lnTo>
                  <a:pt x="403859" y="0"/>
                </a:lnTo>
                <a:lnTo>
                  <a:pt x="476445" y="1435"/>
                </a:lnTo>
                <a:lnTo>
                  <a:pt x="544766" y="5573"/>
                </a:lnTo>
                <a:lnTo>
                  <a:pt x="607680" y="12163"/>
                </a:lnTo>
                <a:lnTo>
                  <a:pt x="664047" y="20955"/>
                </a:lnTo>
                <a:lnTo>
                  <a:pt x="712726" y="31697"/>
                </a:lnTo>
                <a:lnTo>
                  <a:pt x="752573" y="44139"/>
                </a:lnTo>
                <a:lnTo>
                  <a:pt x="801212" y="73118"/>
                </a:lnTo>
                <a:lnTo>
                  <a:pt x="807719" y="89153"/>
                </a:lnTo>
                <a:lnTo>
                  <a:pt x="801212" y="105189"/>
                </a:lnTo>
                <a:lnTo>
                  <a:pt x="752573" y="134168"/>
                </a:lnTo>
                <a:lnTo>
                  <a:pt x="712726" y="146610"/>
                </a:lnTo>
                <a:lnTo>
                  <a:pt x="664047" y="157352"/>
                </a:lnTo>
                <a:lnTo>
                  <a:pt x="607680" y="166144"/>
                </a:lnTo>
                <a:lnTo>
                  <a:pt x="544766" y="172734"/>
                </a:lnTo>
                <a:lnTo>
                  <a:pt x="476445" y="176872"/>
                </a:lnTo>
                <a:lnTo>
                  <a:pt x="403859" y="178308"/>
                </a:lnTo>
                <a:lnTo>
                  <a:pt x="331274" y="176872"/>
                </a:lnTo>
                <a:lnTo>
                  <a:pt x="262953" y="172734"/>
                </a:lnTo>
                <a:lnTo>
                  <a:pt x="200039" y="166144"/>
                </a:lnTo>
                <a:lnTo>
                  <a:pt x="143672" y="157352"/>
                </a:lnTo>
                <a:lnTo>
                  <a:pt x="94993" y="146610"/>
                </a:lnTo>
                <a:lnTo>
                  <a:pt x="55146" y="134168"/>
                </a:lnTo>
                <a:lnTo>
                  <a:pt x="6507" y="105189"/>
                </a:lnTo>
                <a:lnTo>
                  <a:pt x="0" y="89153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22692" y="3634740"/>
            <a:ext cx="948055" cy="178435"/>
          </a:xfrm>
          <a:custGeom>
            <a:avLst/>
            <a:gdLst/>
            <a:ahLst/>
            <a:cxnLst/>
            <a:rect l="l" t="t" r="r" b="b"/>
            <a:pathLst>
              <a:path w="948054" h="178435">
                <a:moveTo>
                  <a:pt x="0" y="89154"/>
                </a:moveTo>
                <a:lnTo>
                  <a:pt x="52906" y="48166"/>
                </a:lnTo>
                <a:lnTo>
                  <a:pt x="91452" y="36484"/>
                </a:lnTo>
                <a:lnTo>
                  <a:pt x="138826" y="26098"/>
                </a:lnTo>
                <a:lnTo>
                  <a:pt x="194053" y="17190"/>
                </a:lnTo>
                <a:lnTo>
                  <a:pt x="256157" y="9944"/>
                </a:lnTo>
                <a:lnTo>
                  <a:pt x="324160" y="4541"/>
                </a:lnTo>
                <a:lnTo>
                  <a:pt x="397088" y="1165"/>
                </a:lnTo>
                <a:lnTo>
                  <a:pt x="473963" y="0"/>
                </a:lnTo>
                <a:lnTo>
                  <a:pt x="550839" y="1165"/>
                </a:lnTo>
                <a:lnTo>
                  <a:pt x="623767" y="4541"/>
                </a:lnTo>
                <a:lnTo>
                  <a:pt x="691770" y="9944"/>
                </a:lnTo>
                <a:lnTo>
                  <a:pt x="753874" y="17190"/>
                </a:lnTo>
                <a:lnTo>
                  <a:pt x="809101" y="26098"/>
                </a:lnTo>
                <a:lnTo>
                  <a:pt x="856475" y="36484"/>
                </a:lnTo>
                <a:lnTo>
                  <a:pt x="895021" y="48166"/>
                </a:lnTo>
                <a:lnTo>
                  <a:pt x="941724" y="74683"/>
                </a:lnTo>
                <a:lnTo>
                  <a:pt x="947927" y="89154"/>
                </a:lnTo>
                <a:lnTo>
                  <a:pt x="941724" y="103624"/>
                </a:lnTo>
                <a:lnTo>
                  <a:pt x="895021" y="130141"/>
                </a:lnTo>
                <a:lnTo>
                  <a:pt x="856475" y="141823"/>
                </a:lnTo>
                <a:lnTo>
                  <a:pt x="809101" y="152209"/>
                </a:lnTo>
                <a:lnTo>
                  <a:pt x="753874" y="161117"/>
                </a:lnTo>
                <a:lnTo>
                  <a:pt x="691770" y="168363"/>
                </a:lnTo>
                <a:lnTo>
                  <a:pt x="623767" y="173766"/>
                </a:lnTo>
                <a:lnTo>
                  <a:pt x="550839" y="177142"/>
                </a:lnTo>
                <a:lnTo>
                  <a:pt x="473963" y="178308"/>
                </a:lnTo>
                <a:lnTo>
                  <a:pt x="397088" y="177142"/>
                </a:lnTo>
                <a:lnTo>
                  <a:pt x="324160" y="173766"/>
                </a:lnTo>
                <a:lnTo>
                  <a:pt x="256157" y="168363"/>
                </a:lnTo>
                <a:lnTo>
                  <a:pt x="194053" y="161117"/>
                </a:lnTo>
                <a:lnTo>
                  <a:pt x="138826" y="152209"/>
                </a:lnTo>
                <a:lnTo>
                  <a:pt x="91452" y="141823"/>
                </a:lnTo>
                <a:lnTo>
                  <a:pt x="52906" y="130141"/>
                </a:lnTo>
                <a:lnTo>
                  <a:pt x="6203" y="103624"/>
                </a:lnTo>
                <a:lnTo>
                  <a:pt x="0" y="89154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36864" y="4637532"/>
            <a:ext cx="1160145" cy="210820"/>
          </a:xfrm>
          <a:custGeom>
            <a:avLst/>
            <a:gdLst/>
            <a:ahLst/>
            <a:cxnLst/>
            <a:rect l="l" t="t" r="r" b="b"/>
            <a:pathLst>
              <a:path w="1160145" h="210820">
                <a:moveTo>
                  <a:pt x="0" y="105156"/>
                </a:moveTo>
                <a:lnTo>
                  <a:pt x="39028" y="67164"/>
                </a:lnTo>
                <a:lnTo>
                  <a:pt x="103886" y="45094"/>
                </a:lnTo>
                <a:lnTo>
                  <a:pt x="146337" y="35332"/>
                </a:lnTo>
                <a:lnTo>
                  <a:pt x="194745" y="26551"/>
                </a:lnTo>
                <a:lnTo>
                  <a:pt x="248568" y="18850"/>
                </a:lnTo>
                <a:lnTo>
                  <a:pt x="307261" y="12327"/>
                </a:lnTo>
                <a:lnTo>
                  <a:pt x="370282" y="7082"/>
                </a:lnTo>
                <a:lnTo>
                  <a:pt x="437088" y="3213"/>
                </a:lnTo>
                <a:lnTo>
                  <a:pt x="507136" y="819"/>
                </a:lnTo>
                <a:lnTo>
                  <a:pt x="579881" y="0"/>
                </a:lnTo>
                <a:lnTo>
                  <a:pt x="652627" y="819"/>
                </a:lnTo>
                <a:lnTo>
                  <a:pt x="722675" y="3213"/>
                </a:lnTo>
                <a:lnTo>
                  <a:pt x="789481" y="7082"/>
                </a:lnTo>
                <a:lnTo>
                  <a:pt x="852502" y="12327"/>
                </a:lnTo>
                <a:lnTo>
                  <a:pt x="911195" y="18850"/>
                </a:lnTo>
                <a:lnTo>
                  <a:pt x="965018" y="26551"/>
                </a:lnTo>
                <a:lnTo>
                  <a:pt x="1013426" y="35332"/>
                </a:lnTo>
                <a:lnTo>
                  <a:pt x="1055877" y="45094"/>
                </a:lnTo>
                <a:lnTo>
                  <a:pt x="1120735" y="67164"/>
                </a:lnTo>
                <a:lnTo>
                  <a:pt x="1155246" y="91972"/>
                </a:lnTo>
                <a:lnTo>
                  <a:pt x="1159763" y="105156"/>
                </a:lnTo>
                <a:lnTo>
                  <a:pt x="1155246" y="118339"/>
                </a:lnTo>
                <a:lnTo>
                  <a:pt x="1120735" y="143147"/>
                </a:lnTo>
                <a:lnTo>
                  <a:pt x="1055877" y="165217"/>
                </a:lnTo>
                <a:lnTo>
                  <a:pt x="1013426" y="174979"/>
                </a:lnTo>
                <a:lnTo>
                  <a:pt x="965018" y="183760"/>
                </a:lnTo>
                <a:lnTo>
                  <a:pt x="911195" y="191461"/>
                </a:lnTo>
                <a:lnTo>
                  <a:pt x="852502" y="197984"/>
                </a:lnTo>
                <a:lnTo>
                  <a:pt x="789481" y="203229"/>
                </a:lnTo>
                <a:lnTo>
                  <a:pt x="722675" y="207098"/>
                </a:lnTo>
                <a:lnTo>
                  <a:pt x="652627" y="209492"/>
                </a:lnTo>
                <a:lnTo>
                  <a:pt x="579881" y="210312"/>
                </a:lnTo>
                <a:lnTo>
                  <a:pt x="507136" y="209492"/>
                </a:lnTo>
                <a:lnTo>
                  <a:pt x="437088" y="207098"/>
                </a:lnTo>
                <a:lnTo>
                  <a:pt x="370282" y="203229"/>
                </a:lnTo>
                <a:lnTo>
                  <a:pt x="307261" y="197984"/>
                </a:lnTo>
                <a:lnTo>
                  <a:pt x="248568" y="191461"/>
                </a:lnTo>
                <a:lnTo>
                  <a:pt x="194745" y="183760"/>
                </a:lnTo>
                <a:lnTo>
                  <a:pt x="146337" y="174979"/>
                </a:lnTo>
                <a:lnTo>
                  <a:pt x="103886" y="165217"/>
                </a:lnTo>
                <a:lnTo>
                  <a:pt x="39028" y="143147"/>
                </a:lnTo>
                <a:lnTo>
                  <a:pt x="4517" y="118339"/>
                </a:lnTo>
                <a:lnTo>
                  <a:pt x="0" y="105156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468356" y="4009644"/>
            <a:ext cx="698500" cy="207645"/>
          </a:xfrm>
          <a:custGeom>
            <a:avLst/>
            <a:gdLst/>
            <a:ahLst/>
            <a:cxnLst/>
            <a:rect l="l" t="t" r="r" b="b"/>
            <a:pathLst>
              <a:path w="698500" h="207645">
                <a:moveTo>
                  <a:pt x="0" y="103631"/>
                </a:moveTo>
                <a:lnTo>
                  <a:pt x="27420" y="63275"/>
                </a:lnTo>
                <a:lnTo>
                  <a:pt x="102203" y="30337"/>
                </a:lnTo>
                <a:lnTo>
                  <a:pt x="153851" y="17687"/>
                </a:lnTo>
                <a:lnTo>
                  <a:pt x="213133" y="8137"/>
                </a:lnTo>
                <a:lnTo>
                  <a:pt x="278649" y="2103"/>
                </a:lnTo>
                <a:lnTo>
                  <a:pt x="348996" y="0"/>
                </a:lnTo>
                <a:lnTo>
                  <a:pt x="419342" y="2103"/>
                </a:lnTo>
                <a:lnTo>
                  <a:pt x="484858" y="8137"/>
                </a:lnTo>
                <a:lnTo>
                  <a:pt x="544140" y="17687"/>
                </a:lnTo>
                <a:lnTo>
                  <a:pt x="595788" y="30337"/>
                </a:lnTo>
                <a:lnTo>
                  <a:pt x="638399" y="45671"/>
                </a:lnTo>
                <a:lnTo>
                  <a:pt x="690903" y="82734"/>
                </a:lnTo>
                <a:lnTo>
                  <a:pt x="697992" y="103631"/>
                </a:lnTo>
                <a:lnTo>
                  <a:pt x="690903" y="124529"/>
                </a:lnTo>
                <a:lnTo>
                  <a:pt x="638399" y="161592"/>
                </a:lnTo>
                <a:lnTo>
                  <a:pt x="595788" y="176926"/>
                </a:lnTo>
                <a:lnTo>
                  <a:pt x="544140" y="189576"/>
                </a:lnTo>
                <a:lnTo>
                  <a:pt x="484858" y="199126"/>
                </a:lnTo>
                <a:lnTo>
                  <a:pt x="419342" y="205160"/>
                </a:lnTo>
                <a:lnTo>
                  <a:pt x="348996" y="207263"/>
                </a:lnTo>
                <a:lnTo>
                  <a:pt x="278649" y="205160"/>
                </a:lnTo>
                <a:lnTo>
                  <a:pt x="213133" y="199126"/>
                </a:lnTo>
                <a:lnTo>
                  <a:pt x="153851" y="189576"/>
                </a:lnTo>
                <a:lnTo>
                  <a:pt x="102203" y="176926"/>
                </a:lnTo>
                <a:lnTo>
                  <a:pt x="59592" y="161592"/>
                </a:lnTo>
                <a:lnTo>
                  <a:pt x="7088" y="124529"/>
                </a:lnTo>
                <a:lnTo>
                  <a:pt x="0" y="103631"/>
                </a:lnTo>
                <a:close/>
              </a:path>
            </a:pathLst>
          </a:custGeom>
          <a:ln w="5714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13788" y="4140708"/>
            <a:ext cx="2804160" cy="16367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xfrm>
            <a:off x="152400" y="1066800"/>
            <a:ext cx="7263765" cy="273621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881380" indent="-287020">
              <a:lnSpc>
                <a:spcPct val="100000"/>
              </a:lnSpc>
              <a:spcBef>
                <a:spcPts val="1110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pc="-25" dirty="0"/>
              <a:t>Ukoliko </a:t>
            </a:r>
            <a:r>
              <a:rPr spc="-15" dirty="0"/>
              <a:t>igrač </a:t>
            </a:r>
            <a:r>
              <a:rPr spc="-10" dirty="0"/>
              <a:t>ponstane </a:t>
            </a:r>
            <a:r>
              <a:rPr spc="-5" dirty="0"/>
              <a:t>nesposoban </a:t>
            </a:r>
            <a:r>
              <a:rPr spc="-15" dirty="0"/>
              <a:t>za </a:t>
            </a:r>
            <a:r>
              <a:rPr dirty="0"/>
              <a:t>igru </a:t>
            </a:r>
            <a:r>
              <a:rPr spc="-10" dirty="0"/>
              <a:t>pritisnete </a:t>
            </a:r>
            <a:r>
              <a:rPr dirty="0"/>
              <a:t>dugme</a:t>
            </a:r>
            <a:r>
              <a:rPr spc="229" dirty="0"/>
              <a:t> </a:t>
            </a:r>
            <a:r>
              <a:rPr dirty="0"/>
              <a:t>„Injury“</a:t>
            </a:r>
          </a:p>
          <a:p>
            <a:pPr marL="881380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pc="-10" dirty="0"/>
              <a:t>Odaberete </a:t>
            </a:r>
            <a:r>
              <a:rPr spc="-5" dirty="0"/>
              <a:t>iz </a:t>
            </a:r>
            <a:r>
              <a:rPr spc="-20" dirty="0"/>
              <a:t>koje </a:t>
            </a:r>
            <a:r>
              <a:rPr spc="-5" dirty="0"/>
              <a:t>ekipe </a:t>
            </a:r>
            <a:r>
              <a:rPr dirty="0"/>
              <a:t>je nesposobni</a:t>
            </a:r>
            <a:r>
              <a:rPr spc="70" dirty="0"/>
              <a:t> </a:t>
            </a:r>
            <a:r>
              <a:rPr spc="-10" dirty="0"/>
              <a:t>igrač</a:t>
            </a:r>
          </a:p>
          <a:p>
            <a:pPr marL="881380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pc="-10" dirty="0"/>
              <a:t>Odaberete tog </a:t>
            </a:r>
            <a:r>
              <a:rPr spc="-15" dirty="0"/>
              <a:t>igrača </a:t>
            </a:r>
            <a:r>
              <a:rPr dirty="0"/>
              <a:t>i </a:t>
            </a:r>
            <a:r>
              <a:rPr spc="-15" dirty="0"/>
              <a:t>potvrdite </a:t>
            </a:r>
            <a:r>
              <a:rPr spc="-5" dirty="0"/>
              <a:t>sa </a:t>
            </a:r>
            <a:r>
              <a:rPr spc="-10" dirty="0"/>
              <a:t>„Confirm</a:t>
            </a:r>
            <a:r>
              <a:rPr spc="95" dirty="0"/>
              <a:t> </a:t>
            </a:r>
            <a:r>
              <a:rPr dirty="0"/>
              <a:t>Injury“</a:t>
            </a:r>
          </a:p>
          <a:p>
            <a:pPr marL="881380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pc="-15" dirty="0"/>
              <a:t>Nakon toga </a:t>
            </a:r>
            <a:r>
              <a:rPr spc="-10" dirty="0"/>
              <a:t>potvrdite </a:t>
            </a:r>
            <a:r>
              <a:rPr dirty="0"/>
              <a:t>sa</a:t>
            </a:r>
            <a:r>
              <a:rPr spc="50" dirty="0"/>
              <a:t> </a:t>
            </a:r>
            <a:r>
              <a:rPr spc="-10" dirty="0"/>
              <a:t>„Da“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/>
          </a:p>
          <a:p>
            <a:pPr marL="12700">
              <a:lnSpc>
                <a:spcPct val="100000"/>
              </a:lnSpc>
            </a:pPr>
            <a:r>
              <a:rPr spc="-10" dirty="0"/>
              <a:t>Kada </a:t>
            </a:r>
            <a:r>
              <a:rPr spc="-15" dirty="0"/>
              <a:t>potvrdite </a:t>
            </a:r>
            <a:r>
              <a:rPr spc="-5" dirty="0"/>
              <a:t>povredu, </a:t>
            </a:r>
            <a:r>
              <a:rPr spc="-10" dirty="0"/>
              <a:t>software </a:t>
            </a:r>
            <a:r>
              <a:rPr dirty="0"/>
              <a:t>će</a:t>
            </a:r>
            <a:r>
              <a:rPr spc="80" dirty="0"/>
              <a:t> </a:t>
            </a:r>
            <a:r>
              <a:rPr spc="-10" dirty="0"/>
              <a:t>vas</a:t>
            </a:r>
          </a:p>
          <a:p>
            <a:pPr marL="12700" marR="3007360">
              <a:lnSpc>
                <a:spcPct val="100000"/>
              </a:lnSpc>
            </a:pPr>
            <a:r>
              <a:rPr spc="-10" dirty="0"/>
              <a:t>obavijestiti </a:t>
            </a:r>
            <a:r>
              <a:rPr spc="-5" dirty="0"/>
              <a:t>da je </a:t>
            </a:r>
            <a:r>
              <a:rPr spc="-10" dirty="0"/>
              <a:t>igrač </a:t>
            </a:r>
            <a:r>
              <a:rPr spc="-5" dirty="0"/>
              <a:t>nesposoban </a:t>
            </a:r>
            <a:r>
              <a:rPr spc="-15" dirty="0"/>
              <a:t>za </a:t>
            </a:r>
            <a:r>
              <a:rPr dirty="0"/>
              <a:t>igru i </a:t>
            </a:r>
            <a:r>
              <a:rPr spc="-5" dirty="0"/>
              <a:t>da  </a:t>
            </a:r>
            <a:r>
              <a:rPr dirty="0"/>
              <a:t>više </a:t>
            </a:r>
            <a:r>
              <a:rPr spc="-5" dirty="0"/>
              <a:t>ne </a:t>
            </a:r>
            <a:r>
              <a:rPr spc="-20" dirty="0"/>
              <a:t>može </a:t>
            </a:r>
            <a:r>
              <a:rPr spc="-5" dirty="0"/>
              <a:t>ulaziti </a:t>
            </a:r>
            <a:r>
              <a:rPr dirty="0"/>
              <a:t>u</a:t>
            </a:r>
            <a:r>
              <a:rPr spc="40" dirty="0"/>
              <a:t> </a:t>
            </a:r>
            <a:r>
              <a:rPr dirty="0"/>
              <a:t>igru</a:t>
            </a:r>
          </a:p>
        </p:txBody>
      </p:sp>
      <p:sp>
        <p:nvSpPr>
          <p:cNvPr id="16" name="object 16"/>
          <p:cNvSpPr/>
          <p:nvPr/>
        </p:nvSpPr>
        <p:spPr>
          <a:xfrm>
            <a:off x="4223003" y="5489447"/>
            <a:ext cx="695325" cy="288290"/>
          </a:xfrm>
          <a:custGeom>
            <a:avLst/>
            <a:gdLst/>
            <a:ahLst/>
            <a:cxnLst/>
            <a:rect l="l" t="t" r="r" b="b"/>
            <a:pathLst>
              <a:path w="695325" h="288289">
                <a:moveTo>
                  <a:pt x="0" y="144017"/>
                </a:moveTo>
                <a:lnTo>
                  <a:pt x="21739" y="93780"/>
                </a:lnTo>
                <a:lnTo>
                  <a:pt x="81723" y="51244"/>
                </a:lnTo>
                <a:lnTo>
                  <a:pt x="123602" y="33883"/>
                </a:lnTo>
                <a:lnTo>
                  <a:pt x="172099" y="19670"/>
                </a:lnTo>
                <a:lnTo>
                  <a:pt x="226230" y="9014"/>
                </a:lnTo>
                <a:lnTo>
                  <a:pt x="285015" y="2321"/>
                </a:lnTo>
                <a:lnTo>
                  <a:pt x="347472" y="0"/>
                </a:lnTo>
                <a:lnTo>
                  <a:pt x="409928" y="2321"/>
                </a:lnTo>
                <a:lnTo>
                  <a:pt x="468713" y="9014"/>
                </a:lnTo>
                <a:lnTo>
                  <a:pt x="522844" y="19670"/>
                </a:lnTo>
                <a:lnTo>
                  <a:pt x="571341" y="33883"/>
                </a:lnTo>
                <a:lnTo>
                  <a:pt x="613220" y="51244"/>
                </a:lnTo>
                <a:lnTo>
                  <a:pt x="647502" y="71345"/>
                </a:lnTo>
                <a:lnTo>
                  <a:pt x="689345" y="118140"/>
                </a:lnTo>
                <a:lnTo>
                  <a:pt x="694944" y="144017"/>
                </a:lnTo>
                <a:lnTo>
                  <a:pt x="689345" y="169905"/>
                </a:lnTo>
                <a:lnTo>
                  <a:pt x="647502" y="216707"/>
                </a:lnTo>
                <a:lnTo>
                  <a:pt x="613220" y="236807"/>
                </a:lnTo>
                <a:lnTo>
                  <a:pt x="571341" y="254165"/>
                </a:lnTo>
                <a:lnTo>
                  <a:pt x="522844" y="268373"/>
                </a:lnTo>
                <a:lnTo>
                  <a:pt x="468713" y="279026"/>
                </a:lnTo>
                <a:lnTo>
                  <a:pt x="409928" y="285715"/>
                </a:lnTo>
                <a:lnTo>
                  <a:pt x="347472" y="288035"/>
                </a:lnTo>
                <a:lnTo>
                  <a:pt x="285015" y="285715"/>
                </a:lnTo>
                <a:lnTo>
                  <a:pt x="226230" y="279026"/>
                </a:lnTo>
                <a:lnTo>
                  <a:pt x="172099" y="268373"/>
                </a:lnTo>
                <a:lnTo>
                  <a:pt x="123602" y="254165"/>
                </a:lnTo>
                <a:lnTo>
                  <a:pt x="81723" y="236807"/>
                </a:lnTo>
                <a:lnTo>
                  <a:pt x="47441" y="216707"/>
                </a:lnTo>
                <a:lnTo>
                  <a:pt x="5598" y="169905"/>
                </a:lnTo>
                <a:lnTo>
                  <a:pt x="0" y="144017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Content Placeholder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533400"/>
            <a:ext cx="4648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371600"/>
            <a:ext cx="952500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utakmica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završi,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unosite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kraj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posljednjeg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seta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potvrđujete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„Confirm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end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of</a:t>
            </a:r>
            <a:r>
              <a:rPr sz="1800" spc="20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set“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21507" y="2263139"/>
            <a:ext cx="5858510" cy="3495040"/>
            <a:chOff x="2921507" y="2263139"/>
            <a:chExt cx="5858510" cy="3495040"/>
          </a:xfrm>
        </p:grpSpPr>
        <p:sp>
          <p:nvSpPr>
            <p:cNvPr id="5" name="object 5"/>
            <p:cNvSpPr/>
            <p:nvPr/>
          </p:nvSpPr>
          <p:spPr>
            <a:xfrm>
              <a:off x="2921507" y="2263139"/>
              <a:ext cx="5858256" cy="349453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88279" y="4169663"/>
              <a:ext cx="1005840" cy="189230"/>
            </a:xfrm>
            <a:custGeom>
              <a:avLst/>
              <a:gdLst/>
              <a:ahLst/>
              <a:cxnLst/>
              <a:rect l="l" t="t" r="r" b="b"/>
              <a:pathLst>
                <a:path w="1005839" h="189229">
                  <a:moveTo>
                    <a:pt x="0" y="94487"/>
                  </a:moveTo>
                  <a:lnTo>
                    <a:pt x="46743" y="54648"/>
                  </a:lnTo>
                  <a:lnTo>
                    <a:pt x="123359" y="32491"/>
                  </a:lnTo>
                  <a:lnTo>
                    <a:pt x="172969" y="23172"/>
                  </a:lnTo>
                  <a:lnTo>
                    <a:pt x="229077" y="15219"/>
                  </a:lnTo>
                  <a:lnTo>
                    <a:pt x="290904" y="8779"/>
                  </a:lnTo>
                  <a:lnTo>
                    <a:pt x="357672" y="3999"/>
                  </a:lnTo>
                  <a:lnTo>
                    <a:pt x="428603" y="1024"/>
                  </a:lnTo>
                  <a:lnTo>
                    <a:pt x="502920" y="0"/>
                  </a:lnTo>
                  <a:lnTo>
                    <a:pt x="577236" y="1024"/>
                  </a:lnTo>
                  <a:lnTo>
                    <a:pt x="648167" y="3999"/>
                  </a:lnTo>
                  <a:lnTo>
                    <a:pt x="714935" y="8779"/>
                  </a:lnTo>
                  <a:lnTo>
                    <a:pt x="776762" y="15219"/>
                  </a:lnTo>
                  <a:lnTo>
                    <a:pt x="832870" y="23172"/>
                  </a:lnTo>
                  <a:lnTo>
                    <a:pt x="882480" y="32491"/>
                  </a:lnTo>
                  <a:lnTo>
                    <a:pt x="924814" y="43032"/>
                  </a:lnTo>
                  <a:lnTo>
                    <a:pt x="984546" y="67193"/>
                  </a:lnTo>
                  <a:lnTo>
                    <a:pt x="1005840" y="94487"/>
                  </a:lnTo>
                  <a:lnTo>
                    <a:pt x="1000386" y="108453"/>
                  </a:lnTo>
                  <a:lnTo>
                    <a:pt x="959096" y="134327"/>
                  </a:lnTo>
                  <a:lnTo>
                    <a:pt x="882480" y="156484"/>
                  </a:lnTo>
                  <a:lnTo>
                    <a:pt x="832870" y="165803"/>
                  </a:lnTo>
                  <a:lnTo>
                    <a:pt x="776762" y="173756"/>
                  </a:lnTo>
                  <a:lnTo>
                    <a:pt x="714935" y="180196"/>
                  </a:lnTo>
                  <a:lnTo>
                    <a:pt x="648167" y="184976"/>
                  </a:lnTo>
                  <a:lnTo>
                    <a:pt x="577236" y="187951"/>
                  </a:lnTo>
                  <a:lnTo>
                    <a:pt x="502920" y="188975"/>
                  </a:lnTo>
                  <a:lnTo>
                    <a:pt x="428603" y="187951"/>
                  </a:lnTo>
                  <a:lnTo>
                    <a:pt x="357672" y="184976"/>
                  </a:lnTo>
                  <a:lnTo>
                    <a:pt x="290904" y="180196"/>
                  </a:lnTo>
                  <a:lnTo>
                    <a:pt x="229077" y="173756"/>
                  </a:lnTo>
                  <a:lnTo>
                    <a:pt x="172969" y="165803"/>
                  </a:lnTo>
                  <a:lnTo>
                    <a:pt x="123359" y="156484"/>
                  </a:lnTo>
                  <a:lnTo>
                    <a:pt x="81025" y="145943"/>
                  </a:lnTo>
                  <a:lnTo>
                    <a:pt x="21293" y="121782"/>
                  </a:lnTo>
                  <a:lnTo>
                    <a:pt x="0" y="94487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457200"/>
            <a:ext cx="58674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295400"/>
            <a:ext cx="10284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ste završili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utakmicu, pojavit će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prozor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kojem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želite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unijeti</a:t>
            </a:r>
            <a:r>
              <a:rPr sz="1800" spc="3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broj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gledalaca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3004" y="2476500"/>
            <a:ext cx="11756390" cy="3389629"/>
            <a:chOff x="413004" y="2476500"/>
            <a:chExt cx="11756390" cy="3389629"/>
          </a:xfrm>
        </p:grpSpPr>
        <p:sp>
          <p:nvSpPr>
            <p:cNvPr id="5" name="object 5"/>
            <p:cNvSpPr/>
            <p:nvPr/>
          </p:nvSpPr>
          <p:spPr>
            <a:xfrm>
              <a:off x="413004" y="2534411"/>
              <a:ext cx="5583935" cy="333146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70859" y="4347972"/>
              <a:ext cx="1005840" cy="189230"/>
            </a:xfrm>
            <a:custGeom>
              <a:avLst/>
              <a:gdLst/>
              <a:ahLst/>
              <a:cxnLst/>
              <a:rect l="l" t="t" r="r" b="b"/>
              <a:pathLst>
                <a:path w="1005839" h="189229">
                  <a:moveTo>
                    <a:pt x="0" y="94487"/>
                  </a:moveTo>
                  <a:lnTo>
                    <a:pt x="46743" y="54648"/>
                  </a:lnTo>
                  <a:lnTo>
                    <a:pt x="123359" y="32491"/>
                  </a:lnTo>
                  <a:lnTo>
                    <a:pt x="172969" y="23172"/>
                  </a:lnTo>
                  <a:lnTo>
                    <a:pt x="229077" y="15219"/>
                  </a:lnTo>
                  <a:lnTo>
                    <a:pt x="290904" y="8779"/>
                  </a:lnTo>
                  <a:lnTo>
                    <a:pt x="357672" y="3999"/>
                  </a:lnTo>
                  <a:lnTo>
                    <a:pt x="428603" y="1024"/>
                  </a:lnTo>
                  <a:lnTo>
                    <a:pt x="502919" y="0"/>
                  </a:lnTo>
                  <a:lnTo>
                    <a:pt x="577236" y="1024"/>
                  </a:lnTo>
                  <a:lnTo>
                    <a:pt x="648167" y="3999"/>
                  </a:lnTo>
                  <a:lnTo>
                    <a:pt x="714935" y="8779"/>
                  </a:lnTo>
                  <a:lnTo>
                    <a:pt x="776762" y="15219"/>
                  </a:lnTo>
                  <a:lnTo>
                    <a:pt x="832870" y="23172"/>
                  </a:lnTo>
                  <a:lnTo>
                    <a:pt x="882480" y="32491"/>
                  </a:lnTo>
                  <a:lnTo>
                    <a:pt x="924814" y="43032"/>
                  </a:lnTo>
                  <a:lnTo>
                    <a:pt x="984546" y="67193"/>
                  </a:lnTo>
                  <a:lnTo>
                    <a:pt x="1005839" y="94487"/>
                  </a:lnTo>
                  <a:lnTo>
                    <a:pt x="1000386" y="108453"/>
                  </a:lnTo>
                  <a:lnTo>
                    <a:pt x="959096" y="134327"/>
                  </a:lnTo>
                  <a:lnTo>
                    <a:pt x="882480" y="156484"/>
                  </a:lnTo>
                  <a:lnTo>
                    <a:pt x="832870" y="165803"/>
                  </a:lnTo>
                  <a:lnTo>
                    <a:pt x="776762" y="173756"/>
                  </a:lnTo>
                  <a:lnTo>
                    <a:pt x="714935" y="180196"/>
                  </a:lnTo>
                  <a:lnTo>
                    <a:pt x="648167" y="184976"/>
                  </a:lnTo>
                  <a:lnTo>
                    <a:pt x="577236" y="187951"/>
                  </a:lnTo>
                  <a:lnTo>
                    <a:pt x="502919" y="188975"/>
                  </a:lnTo>
                  <a:lnTo>
                    <a:pt x="428603" y="187951"/>
                  </a:lnTo>
                  <a:lnTo>
                    <a:pt x="357672" y="184976"/>
                  </a:lnTo>
                  <a:lnTo>
                    <a:pt x="290904" y="180196"/>
                  </a:lnTo>
                  <a:lnTo>
                    <a:pt x="229077" y="173756"/>
                  </a:lnTo>
                  <a:lnTo>
                    <a:pt x="172969" y="165803"/>
                  </a:lnTo>
                  <a:lnTo>
                    <a:pt x="123359" y="156484"/>
                  </a:lnTo>
                  <a:lnTo>
                    <a:pt x="81025" y="145943"/>
                  </a:lnTo>
                  <a:lnTo>
                    <a:pt x="21293" y="121782"/>
                  </a:lnTo>
                  <a:lnTo>
                    <a:pt x="0" y="94487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85204" y="2476500"/>
              <a:ext cx="5583935" cy="33314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0" y="3872483"/>
              <a:ext cx="806450" cy="203200"/>
            </a:xfrm>
            <a:custGeom>
              <a:avLst/>
              <a:gdLst/>
              <a:ahLst/>
              <a:cxnLst/>
              <a:rect l="l" t="t" r="r" b="b"/>
              <a:pathLst>
                <a:path w="806450" h="203200">
                  <a:moveTo>
                    <a:pt x="0" y="101346"/>
                  </a:moveTo>
                  <a:lnTo>
                    <a:pt x="25218" y="65968"/>
                  </a:lnTo>
                  <a:lnTo>
                    <a:pt x="94801" y="36035"/>
                  </a:lnTo>
                  <a:lnTo>
                    <a:pt x="143384" y="23823"/>
                  </a:lnTo>
                  <a:lnTo>
                    <a:pt x="199644" y="13828"/>
                  </a:lnTo>
                  <a:lnTo>
                    <a:pt x="262441" y="6336"/>
                  </a:lnTo>
                  <a:lnTo>
                    <a:pt x="330639" y="1631"/>
                  </a:lnTo>
                  <a:lnTo>
                    <a:pt x="403098" y="0"/>
                  </a:lnTo>
                  <a:lnTo>
                    <a:pt x="475556" y="1631"/>
                  </a:lnTo>
                  <a:lnTo>
                    <a:pt x="543754" y="6336"/>
                  </a:lnTo>
                  <a:lnTo>
                    <a:pt x="606551" y="13828"/>
                  </a:lnTo>
                  <a:lnTo>
                    <a:pt x="662811" y="23823"/>
                  </a:lnTo>
                  <a:lnTo>
                    <a:pt x="711394" y="36035"/>
                  </a:lnTo>
                  <a:lnTo>
                    <a:pt x="751162" y="50179"/>
                  </a:lnTo>
                  <a:lnTo>
                    <a:pt x="799701" y="83119"/>
                  </a:lnTo>
                  <a:lnTo>
                    <a:pt x="806196" y="101346"/>
                  </a:lnTo>
                  <a:lnTo>
                    <a:pt x="799701" y="119572"/>
                  </a:lnTo>
                  <a:lnTo>
                    <a:pt x="751162" y="152512"/>
                  </a:lnTo>
                  <a:lnTo>
                    <a:pt x="711394" y="166656"/>
                  </a:lnTo>
                  <a:lnTo>
                    <a:pt x="662811" y="178868"/>
                  </a:lnTo>
                  <a:lnTo>
                    <a:pt x="606551" y="188863"/>
                  </a:lnTo>
                  <a:lnTo>
                    <a:pt x="543754" y="196355"/>
                  </a:lnTo>
                  <a:lnTo>
                    <a:pt x="475556" y="201060"/>
                  </a:lnTo>
                  <a:lnTo>
                    <a:pt x="403098" y="202692"/>
                  </a:lnTo>
                  <a:lnTo>
                    <a:pt x="330639" y="201060"/>
                  </a:lnTo>
                  <a:lnTo>
                    <a:pt x="262441" y="196355"/>
                  </a:lnTo>
                  <a:lnTo>
                    <a:pt x="199644" y="188863"/>
                  </a:lnTo>
                  <a:lnTo>
                    <a:pt x="143384" y="178868"/>
                  </a:lnTo>
                  <a:lnTo>
                    <a:pt x="94801" y="166656"/>
                  </a:lnTo>
                  <a:lnTo>
                    <a:pt x="55033" y="152512"/>
                  </a:lnTo>
                  <a:lnTo>
                    <a:pt x="6494" y="119572"/>
                  </a:lnTo>
                  <a:lnTo>
                    <a:pt x="0" y="101346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05450" y="4018025"/>
              <a:ext cx="1544320" cy="774700"/>
            </a:xfrm>
            <a:custGeom>
              <a:avLst/>
              <a:gdLst/>
              <a:ahLst/>
              <a:cxnLst/>
              <a:rect l="l" t="t" r="r" b="b"/>
              <a:pathLst>
                <a:path w="1544320" h="774700">
                  <a:moveTo>
                    <a:pt x="1156716" y="0"/>
                  </a:moveTo>
                  <a:lnTo>
                    <a:pt x="1156716" y="193548"/>
                  </a:lnTo>
                  <a:lnTo>
                    <a:pt x="0" y="193548"/>
                  </a:lnTo>
                  <a:lnTo>
                    <a:pt x="0" y="580644"/>
                  </a:lnTo>
                  <a:lnTo>
                    <a:pt x="1156716" y="580644"/>
                  </a:lnTo>
                  <a:lnTo>
                    <a:pt x="1156716" y="774192"/>
                  </a:lnTo>
                  <a:lnTo>
                    <a:pt x="1543811" y="387096"/>
                  </a:lnTo>
                  <a:lnTo>
                    <a:pt x="1156716" y="0"/>
                  </a:lnTo>
                  <a:close/>
                </a:path>
              </a:pathLst>
            </a:custGeom>
            <a:solidFill>
              <a:srgbClr val="E35C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05450" y="4018025"/>
              <a:ext cx="1544320" cy="774700"/>
            </a:xfrm>
            <a:custGeom>
              <a:avLst/>
              <a:gdLst/>
              <a:ahLst/>
              <a:cxnLst/>
              <a:rect l="l" t="t" r="r" b="b"/>
              <a:pathLst>
                <a:path w="1544320" h="774700">
                  <a:moveTo>
                    <a:pt x="0" y="193548"/>
                  </a:moveTo>
                  <a:lnTo>
                    <a:pt x="1156716" y="193548"/>
                  </a:lnTo>
                  <a:lnTo>
                    <a:pt x="1156716" y="0"/>
                  </a:lnTo>
                  <a:lnTo>
                    <a:pt x="1543811" y="387096"/>
                  </a:lnTo>
                  <a:lnTo>
                    <a:pt x="1156716" y="774192"/>
                  </a:lnTo>
                  <a:lnTo>
                    <a:pt x="1156716" y="580644"/>
                  </a:lnTo>
                  <a:lnTo>
                    <a:pt x="0" y="580644"/>
                  </a:lnTo>
                  <a:lnTo>
                    <a:pt x="0" y="193548"/>
                  </a:lnTo>
                  <a:close/>
                </a:path>
              </a:pathLst>
            </a:custGeom>
            <a:ln w="19049">
              <a:solidFill>
                <a:srgbClr val="A741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0" y="5791200"/>
            <a:ext cx="1066799" cy="1066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5781675"/>
            <a:ext cx="106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04800"/>
            <a:ext cx="6400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066800"/>
            <a:ext cx="9753600" cy="12312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ste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završili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utakmicu pritisnite „Scoresheet</a:t>
            </a:r>
            <a:r>
              <a:rPr sz="1800" spc="114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Approval“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toga ćete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opet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tražiti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 prvog sudije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delegata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unesu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svoje</a:t>
            </a:r>
            <a:r>
              <a:rPr sz="1800" spc="1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passworde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toga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pritisnite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„Approve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and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Finalize</a:t>
            </a:r>
            <a:r>
              <a:rPr sz="1800" spc="1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Match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007608" y="2439923"/>
            <a:ext cx="5986780" cy="3465195"/>
            <a:chOff x="6007608" y="2439923"/>
            <a:chExt cx="5986780" cy="3465195"/>
          </a:xfrm>
        </p:grpSpPr>
        <p:sp>
          <p:nvSpPr>
            <p:cNvPr id="5" name="object 5"/>
            <p:cNvSpPr/>
            <p:nvPr/>
          </p:nvSpPr>
          <p:spPr>
            <a:xfrm>
              <a:off x="6007608" y="2439923"/>
              <a:ext cx="5986272" cy="34366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403592" y="3503675"/>
              <a:ext cx="3903345" cy="2372995"/>
            </a:xfrm>
            <a:custGeom>
              <a:avLst/>
              <a:gdLst/>
              <a:ahLst/>
              <a:cxnLst/>
              <a:rect l="l" t="t" r="r" b="b"/>
              <a:pathLst>
                <a:path w="3903345" h="2372995">
                  <a:moveTo>
                    <a:pt x="0" y="121157"/>
                  </a:moveTo>
                  <a:lnTo>
                    <a:pt x="42933" y="73991"/>
                  </a:lnTo>
                  <a:lnTo>
                    <a:pt x="113836" y="47115"/>
                  </a:lnTo>
                  <a:lnTo>
                    <a:pt x="160019" y="35480"/>
                  </a:lnTo>
                  <a:lnTo>
                    <a:pt x="212489" y="25240"/>
                  </a:lnTo>
                  <a:lnTo>
                    <a:pt x="270594" y="16538"/>
                  </a:lnTo>
                  <a:lnTo>
                    <a:pt x="333684" y="9519"/>
                  </a:lnTo>
                  <a:lnTo>
                    <a:pt x="401108" y="4326"/>
                  </a:lnTo>
                  <a:lnTo>
                    <a:pt x="472215" y="1105"/>
                  </a:lnTo>
                  <a:lnTo>
                    <a:pt x="546353" y="0"/>
                  </a:lnTo>
                  <a:lnTo>
                    <a:pt x="620492" y="1105"/>
                  </a:lnTo>
                  <a:lnTo>
                    <a:pt x="691599" y="4326"/>
                  </a:lnTo>
                  <a:lnTo>
                    <a:pt x="759023" y="9519"/>
                  </a:lnTo>
                  <a:lnTo>
                    <a:pt x="822113" y="16538"/>
                  </a:lnTo>
                  <a:lnTo>
                    <a:pt x="880218" y="25240"/>
                  </a:lnTo>
                  <a:lnTo>
                    <a:pt x="932687" y="35480"/>
                  </a:lnTo>
                  <a:lnTo>
                    <a:pt x="978871" y="47115"/>
                  </a:lnTo>
                  <a:lnTo>
                    <a:pt x="1018116" y="60000"/>
                  </a:lnTo>
                  <a:lnTo>
                    <a:pt x="1073192" y="88944"/>
                  </a:lnTo>
                  <a:lnTo>
                    <a:pt x="1092707" y="121157"/>
                  </a:lnTo>
                  <a:lnTo>
                    <a:pt x="1087720" y="137601"/>
                  </a:lnTo>
                  <a:lnTo>
                    <a:pt x="1049774" y="168324"/>
                  </a:lnTo>
                  <a:lnTo>
                    <a:pt x="978871" y="195200"/>
                  </a:lnTo>
                  <a:lnTo>
                    <a:pt x="932688" y="206835"/>
                  </a:lnTo>
                  <a:lnTo>
                    <a:pt x="880218" y="217075"/>
                  </a:lnTo>
                  <a:lnTo>
                    <a:pt x="822113" y="225777"/>
                  </a:lnTo>
                  <a:lnTo>
                    <a:pt x="759023" y="232796"/>
                  </a:lnTo>
                  <a:lnTo>
                    <a:pt x="691599" y="237989"/>
                  </a:lnTo>
                  <a:lnTo>
                    <a:pt x="620492" y="241210"/>
                  </a:lnTo>
                  <a:lnTo>
                    <a:pt x="546353" y="242316"/>
                  </a:lnTo>
                  <a:lnTo>
                    <a:pt x="472215" y="241210"/>
                  </a:lnTo>
                  <a:lnTo>
                    <a:pt x="401108" y="237989"/>
                  </a:lnTo>
                  <a:lnTo>
                    <a:pt x="333684" y="232796"/>
                  </a:lnTo>
                  <a:lnTo>
                    <a:pt x="270594" y="225777"/>
                  </a:lnTo>
                  <a:lnTo>
                    <a:pt x="212489" y="217075"/>
                  </a:lnTo>
                  <a:lnTo>
                    <a:pt x="160020" y="206835"/>
                  </a:lnTo>
                  <a:lnTo>
                    <a:pt x="113836" y="195200"/>
                  </a:lnTo>
                  <a:lnTo>
                    <a:pt x="74591" y="182315"/>
                  </a:lnTo>
                  <a:lnTo>
                    <a:pt x="19515" y="153371"/>
                  </a:lnTo>
                  <a:lnTo>
                    <a:pt x="0" y="121157"/>
                  </a:lnTo>
                  <a:close/>
                </a:path>
                <a:path w="3903345" h="2372995">
                  <a:moveTo>
                    <a:pt x="826007" y="1148334"/>
                  </a:moveTo>
                  <a:lnTo>
                    <a:pt x="841734" y="1106655"/>
                  </a:lnTo>
                  <a:lnTo>
                    <a:pt x="869020" y="1079862"/>
                  </a:lnTo>
                  <a:lnTo>
                    <a:pt x="908995" y="1054006"/>
                  </a:lnTo>
                  <a:lnTo>
                    <a:pt x="961014" y="1029208"/>
                  </a:lnTo>
                  <a:lnTo>
                    <a:pt x="1024433" y="1005589"/>
                  </a:lnTo>
                  <a:lnTo>
                    <a:pt x="1098606" y="983271"/>
                  </a:lnTo>
                  <a:lnTo>
                    <a:pt x="1139524" y="972637"/>
                  </a:lnTo>
                  <a:lnTo>
                    <a:pt x="1182888" y="962375"/>
                  </a:lnTo>
                  <a:lnTo>
                    <a:pt x="1228619" y="952498"/>
                  </a:lnTo>
                  <a:lnTo>
                    <a:pt x="1276635" y="943022"/>
                  </a:lnTo>
                  <a:lnTo>
                    <a:pt x="1326856" y="933963"/>
                  </a:lnTo>
                  <a:lnTo>
                    <a:pt x="1379202" y="925335"/>
                  </a:lnTo>
                  <a:lnTo>
                    <a:pt x="1433591" y="917153"/>
                  </a:lnTo>
                  <a:lnTo>
                    <a:pt x="1489944" y="909434"/>
                  </a:lnTo>
                  <a:lnTo>
                    <a:pt x="1548178" y="902191"/>
                  </a:lnTo>
                  <a:lnTo>
                    <a:pt x="1608215" y="895441"/>
                  </a:lnTo>
                  <a:lnTo>
                    <a:pt x="1669973" y="889198"/>
                  </a:lnTo>
                  <a:lnTo>
                    <a:pt x="1733371" y="883477"/>
                  </a:lnTo>
                  <a:lnTo>
                    <a:pt x="1798330" y="878295"/>
                  </a:lnTo>
                  <a:lnTo>
                    <a:pt x="1864768" y="873665"/>
                  </a:lnTo>
                  <a:lnTo>
                    <a:pt x="1932605" y="869603"/>
                  </a:lnTo>
                  <a:lnTo>
                    <a:pt x="2001760" y="866124"/>
                  </a:lnTo>
                  <a:lnTo>
                    <a:pt x="2072152" y="863244"/>
                  </a:lnTo>
                  <a:lnTo>
                    <a:pt x="2143701" y="860978"/>
                  </a:lnTo>
                  <a:lnTo>
                    <a:pt x="2216327" y="859340"/>
                  </a:lnTo>
                  <a:lnTo>
                    <a:pt x="2289949" y="858346"/>
                  </a:lnTo>
                  <a:lnTo>
                    <a:pt x="2364485" y="858012"/>
                  </a:lnTo>
                  <a:lnTo>
                    <a:pt x="2439022" y="858346"/>
                  </a:lnTo>
                  <a:lnTo>
                    <a:pt x="2512644" y="859340"/>
                  </a:lnTo>
                  <a:lnTo>
                    <a:pt x="2585270" y="860978"/>
                  </a:lnTo>
                  <a:lnTo>
                    <a:pt x="2656819" y="863244"/>
                  </a:lnTo>
                  <a:lnTo>
                    <a:pt x="2727211" y="866124"/>
                  </a:lnTo>
                  <a:lnTo>
                    <a:pt x="2796366" y="869603"/>
                  </a:lnTo>
                  <a:lnTo>
                    <a:pt x="2864203" y="873665"/>
                  </a:lnTo>
                  <a:lnTo>
                    <a:pt x="2930641" y="878295"/>
                  </a:lnTo>
                  <a:lnTo>
                    <a:pt x="2995600" y="883477"/>
                  </a:lnTo>
                  <a:lnTo>
                    <a:pt x="3058998" y="889198"/>
                  </a:lnTo>
                  <a:lnTo>
                    <a:pt x="3120756" y="895441"/>
                  </a:lnTo>
                  <a:lnTo>
                    <a:pt x="3180793" y="902191"/>
                  </a:lnTo>
                  <a:lnTo>
                    <a:pt x="3239027" y="909434"/>
                  </a:lnTo>
                  <a:lnTo>
                    <a:pt x="3295380" y="917153"/>
                  </a:lnTo>
                  <a:lnTo>
                    <a:pt x="3349769" y="925335"/>
                  </a:lnTo>
                  <a:lnTo>
                    <a:pt x="3402115" y="933963"/>
                  </a:lnTo>
                  <a:lnTo>
                    <a:pt x="3452336" y="943022"/>
                  </a:lnTo>
                  <a:lnTo>
                    <a:pt x="3500352" y="952498"/>
                  </a:lnTo>
                  <a:lnTo>
                    <a:pt x="3546083" y="962375"/>
                  </a:lnTo>
                  <a:lnTo>
                    <a:pt x="3589447" y="972637"/>
                  </a:lnTo>
                  <a:lnTo>
                    <a:pt x="3630365" y="983271"/>
                  </a:lnTo>
                  <a:lnTo>
                    <a:pt x="3668756" y="994260"/>
                  </a:lnTo>
                  <a:lnTo>
                    <a:pt x="3737632" y="1017243"/>
                  </a:lnTo>
                  <a:lnTo>
                    <a:pt x="3795432" y="1041467"/>
                  </a:lnTo>
                  <a:lnTo>
                    <a:pt x="3841510" y="1066809"/>
                  </a:lnTo>
                  <a:lnTo>
                    <a:pt x="3875221" y="1093149"/>
                  </a:lnTo>
                  <a:lnTo>
                    <a:pt x="3901189" y="1134262"/>
                  </a:lnTo>
                  <a:lnTo>
                    <a:pt x="3902963" y="1148334"/>
                  </a:lnTo>
                  <a:lnTo>
                    <a:pt x="3901189" y="1162405"/>
                  </a:lnTo>
                  <a:lnTo>
                    <a:pt x="3875221" y="1203518"/>
                  </a:lnTo>
                  <a:lnTo>
                    <a:pt x="3841510" y="1229858"/>
                  </a:lnTo>
                  <a:lnTo>
                    <a:pt x="3795432" y="1255200"/>
                  </a:lnTo>
                  <a:lnTo>
                    <a:pt x="3737632" y="1279424"/>
                  </a:lnTo>
                  <a:lnTo>
                    <a:pt x="3668756" y="1302407"/>
                  </a:lnTo>
                  <a:lnTo>
                    <a:pt x="3630365" y="1313396"/>
                  </a:lnTo>
                  <a:lnTo>
                    <a:pt x="3589447" y="1324030"/>
                  </a:lnTo>
                  <a:lnTo>
                    <a:pt x="3546083" y="1334292"/>
                  </a:lnTo>
                  <a:lnTo>
                    <a:pt x="3500352" y="1344169"/>
                  </a:lnTo>
                  <a:lnTo>
                    <a:pt x="3452336" y="1353645"/>
                  </a:lnTo>
                  <a:lnTo>
                    <a:pt x="3402115" y="1362704"/>
                  </a:lnTo>
                  <a:lnTo>
                    <a:pt x="3349769" y="1371332"/>
                  </a:lnTo>
                  <a:lnTo>
                    <a:pt x="3295380" y="1379514"/>
                  </a:lnTo>
                  <a:lnTo>
                    <a:pt x="3239027" y="1387233"/>
                  </a:lnTo>
                  <a:lnTo>
                    <a:pt x="3180793" y="1394476"/>
                  </a:lnTo>
                  <a:lnTo>
                    <a:pt x="3120756" y="1401226"/>
                  </a:lnTo>
                  <a:lnTo>
                    <a:pt x="3058998" y="1407469"/>
                  </a:lnTo>
                  <a:lnTo>
                    <a:pt x="2995600" y="1413190"/>
                  </a:lnTo>
                  <a:lnTo>
                    <a:pt x="2930641" y="1418372"/>
                  </a:lnTo>
                  <a:lnTo>
                    <a:pt x="2864203" y="1423002"/>
                  </a:lnTo>
                  <a:lnTo>
                    <a:pt x="2796366" y="1427064"/>
                  </a:lnTo>
                  <a:lnTo>
                    <a:pt x="2727211" y="1430543"/>
                  </a:lnTo>
                  <a:lnTo>
                    <a:pt x="2656819" y="1433423"/>
                  </a:lnTo>
                  <a:lnTo>
                    <a:pt x="2585270" y="1435689"/>
                  </a:lnTo>
                  <a:lnTo>
                    <a:pt x="2512644" y="1437327"/>
                  </a:lnTo>
                  <a:lnTo>
                    <a:pt x="2439022" y="1438321"/>
                  </a:lnTo>
                  <a:lnTo>
                    <a:pt x="2364485" y="1438656"/>
                  </a:lnTo>
                  <a:lnTo>
                    <a:pt x="2289949" y="1438321"/>
                  </a:lnTo>
                  <a:lnTo>
                    <a:pt x="2216327" y="1437327"/>
                  </a:lnTo>
                  <a:lnTo>
                    <a:pt x="2143701" y="1435689"/>
                  </a:lnTo>
                  <a:lnTo>
                    <a:pt x="2072152" y="1433423"/>
                  </a:lnTo>
                  <a:lnTo>
                    <a:pt x="2001760" y="1430543"/>
                  </a:lnTo>
                  <a:lnTo>
                    <a:pt x="1932605" y="1427064"/>
                  </a:lnTo>
                  <a:lnTo>
                    <a:pt x="1864768" y="1423002"/>
                  </a:lnTo>
                  <a:lnTo>
                    <a:pt x="1798330" y="1418372"/>
                  </a:lnTo>
                  <a:lnTo>
                    <a:pt x="1733371" y="1413190"/>
                  </a:lnTo>
                  <a:lnTo>
                    <a:pt x="1669973" y="1407469"/>
                  </a:lnTo>
                  <a:lnTo>
                    <a:pt x="1608215" y="1401226"/>
                  </a:lnTo>
                  <a:lnTo>
                    <a:pt x="1548178" y="1394476"/>
                  </a:lnTo>
                  <a:lnTo>
                    <a:pt x="1489944" y="1387233"/>
                  </a:lnTo>
                  <a:lnTo>
                    <a:pt x="1433591" y="1379514"/>
                  </a:lnTo>
                  <a:lnTo>
                    <a:pt x="1379202" y="1371332"/>
                  </a:lnTo>
                  <a:lnTo>
                    <a:pt x="1326856" y="1362704"/>
                  </a:lnTo>
                  <a:lnTo>
                    <a:pt x="1276635" y="1353645"/>
                  </a:lnTo>
                  <a:lnTo>
                    <a:pt x="1228619" y="1344169"/>
                  </a:lnTo>
                  <a:lnTo>
                    <a:pt x="1182888" y="1334292"/>
                  </a:lnTo>
                  <a:lnTo>
                    <a:pt x="1139524" y="1324030"/>
                  </a:lnTo>
                  <a:lnTo>
                    <a:pt x="1098606" y="1313396"/>
                  </a:lnTo>
                  <a:lnTo>
                    <a:pt x="1060215" y="1302407"/>
                  </a:lnTo>
                  <a:lnTo>
                    <a:pt x="991339" y="1279424"/>
                  </a:lnTo>
                  <a:lnTo>
                    <a:pt x="933539" y="1255200"/>
                  </a:lnTo>
                  <a:lnTo>
                    <a:pt x="887461" y="1229858"/>
                  </a:lnTo>
                  <a:lnTo>
                    <a:pt x="853750" y="1203518"/>
                  </a:lnTo>
                  <a:lnTo>
                    <a:pt x="827782" y="1162405"/>
                  </a:lnTo>
                  <a:lnTo>
                    <a:pt x="826007" y="1148334"/>
                  </a:lnTo>
                  <a:close/>
                </a:path>
                <a:path w="3903345" h="2372995">
                  <a:moveTo>
                    <a:pt x="1714500" y="2209038"/>
                  </a:moveTo>
                  <a:lnTo>
                    <a:pt x="1731835" y="2168696"/>
                  </a:lnTo>
                  <a:lnTo>
                    <a:pt x="1781006" y="2132017"/>
                  </a:lnTo>
                  <a:lnTo>
                    <a:pt x="1816201" y="2115435"/>
                  </a:lnTo>
                  <a:lnTo>
                    <a:pt x="1857759" y="2100229"/>
                  </a:lnTo>
                  <a:lnTo>
                    <a:pt x="1905149" y="2086552"/>
                  </a:lnTo>
                  <a:lnTo>
                    <a:pt x="1957840" y="2074559"/>
                  </a:lnTo>
                  <a:lnTo>
                    <a:pt x="2015299" y="2064401"/>
                  </a:lnTo>
                  <a:lnTo>
                    <a:pt x="2076996" y="2056234"/>
                  </a:lnTo>
                  <a:lnTo>
                    <a:pt x="2142397" y="2050211"/>
                  </a:lnTo>
                  <a:lnTo>
                    <a:pt x="2210973" y="2046484"/>
                  </a:lnTo>
                  <a:lnTo>
                    <a:pt x="2282189" y="2045208"/>
                  </a:lnTo>
                  <a:lnTo>
                    <a:pt x="2353406" y="2046484"/>
                  </a:lnTo>
                  <a:lnTo>
                    <a:pt x="2421982" y="2050211"/>
                  </a:lnTo>
                  <a:lnTo>
                    <a:pt x="2487383" y="2056234"/>
                  </a:lnTo>
                  <a:lnTo>
                    <a:pt x="2549080" y="2064401"/>
                  </a:lnTo>
                  <a:lnTo>
                    <a:pt x="2606539" y="2074559"/>
                  </a:lnTo>
                  <a:lnTo>
                    <a:pt x="2659230" y="2086552"/>
                  </a:lnTo>
                  <a:lnTo>
                    <a:pt x="2706620" y="2100229"/>
                  </a:lnTo>
                  <a:lnTo>
                    <a:pt x="2748178" y="2115435"/>
                  </a:lnTo>
                  <a:lnTo>
                    <a:pt x="2783373" y="2132017"/>
                  </a:lnTo>
                  <a:lnTo>
                    <a:pt x="2832544" y="2168696"/>
                  </a:lnTo>
                  <a:lnTo>
                    <a:pt x="2849879" y="2209038"/>
                  </a:lnTo>
                  <a:lnTo>
                    <a:pt x="2845457" y="2229587"/>
                  </a:lnTo>
                  <a:lnTo>
                    <a:pt x="2811672" y="2268248"/>
                  </a:lnTo>
                  <a:lnTo>
                    <a:pt x="2748178" y="2302634"/>
                  </a:lnTo>
                  <a:lnTo>
                    <a:pt x="2706620" y="2317841"/>
                  </a:lnTo>
                  <a:lnTo>
                    <a:pt x="2659230" y="2331518"/>
                  </a:lnTo>
                  <a:lnTo>
                    <a:pt x="2606539" y="2343513"/>
                  </a:lnTo>
                  <a:lnTo>
                    <a:pt x="2549080" y="2353671"/>
                  </a:lnTo>
                  <a:lnTo>
                    <a:pt x="2487383" y="2361839"/>
                  </a:lnTo>
                  <a:lnTo>
                    <a:pt x="2421982" y="2367864"/>
                  </a:lnTo>
                  <a:lnTo>
                    <a:pt x="2353406" y="2371591"/>
                  </a:lnTo>
                  <a:lnTo>
                    <a:pt x="2282189" y="2372868"/>
                  </a:lnTo>
                  <a:lnTo>
                    <a:pt x="2210973" y="2371591"/>
                  </a:lnTo>
                  <a:lnTo>
                    <a:pt x="2142397" y="2367864"/>
                  </a:lnTo>
                  <a:lnTo>
                    <a:pt x="2076996" y="2361839"/>
                  </a:lnTo>
                  <a:lnTo>
                    <a:pt x="2015299" y="2353671"/>
                  </a:lnTo>
                  <a:lnTo>
                    <a:pt x="1957840" y="2343513"/>
                  </a:lnTo>
                  <a:lnTo>
                    <a:pt x="1905149" y="2331518"/>
                  </a:lnTo>
                  <a:lnTo>
                    <a:pt x="1857759" y="2317841"/>
                  </a:lnTo>
                  <a:lnTo>
                    <a:pt x="1816201" y="2302634"/>
                  </a:lnTo>
                  <a:lnTo>
                    <a:pt x="1781006" y="2286052"/>
                  </a:lnTo>
                  <a:lnTo>
                    <a:pt x="1731835" y="2249375"/>
                  </a:lnTo>
                  <a:lnTo>
                    <a:pt x="1714500" y="220903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80198" y="5069585"/>
              <a:ext cx="1181100" cy="448309"/>
            </a:xfrm>
            <a:custGeom>
              <a:avLst/>
              <a:gdLst/>
              <a:ahLst/>
              <a:cxnLst/>
              <a:rect l="l" t="t" r="r" b="b"/>
              <a:pathLst>
                <a:path w="1181100" h="448310">
                  <a:moveTo>
                    <a:pt x="1181100" y="0"/>
                  </a:moveTo>
                  <a:lnTo>
                    <a:pt x="0" y="0"/>
                  </a:lnTo>
                  <a:lnTo>
                    <a:pt x="0" y="448055"/>
                  </a:lnTo>
                  <a:lnTo>
                    <a:pt x="1181100" y="448055"/>
                  </a:lnTo>
                  <a:lnTo>
                    <a:pt x="11811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80198" y="5069585"/>
              <a:ext cx="1181100" cy="448309"/>
            </a:xfrm>
            <a:custGeom>
              <a:avLst/>
              <a:gdLst/>
              <a:ahLst/>
              <a:cxnLst/>
              <a:rect l="l" t="t" r="r" b="b"/>
              <a:pathLst>
                <a:path w="1181100" h="448310">
                  <a:moveTo>
                    <a:pt x="0" y="448055"/>
                  </a:moveTo>
                  <a:lnTo>
                    <a:pt x="1181100" y="448055"/>
                  </a:lnTo>
                  <a:lnTo>
                    <a:pt x="1181100" y="0"/>
                  </a:lnTo>
                  <a:lnTo>
                    <a:pt x="0" y="0"/>
                  </a:lnTo>
                  <a:lnTo>
                    <a:pt x="0" y="44805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25200" y="5781675"/>
            <a:ext cx="10668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5334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295400"/>
            <a:ext cx="99002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ste završili za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odobrenjem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zapisnika, isti spremate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vaš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računar ili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USB 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obliku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 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čitati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samo 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e-Scoresheet softwareu,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isti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služi 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kako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bi se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slučaju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potrebe utakmica ponovo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mogla  otvoriti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314444" y="2540507"/>
            <a:ext cx="5387340" cy="3223260"/>
            <a:chOff x="4314444" y="2540507"/>
            <a:chExt cx="5387340" cy="3223260"/>
          </a:xfrm>
        </p:grpSpPr>
        <p:sp>
          <p:nvSpPr>
            <p:cNvPr id="5" name="object 5"/>
            <p:cNvSpPr/>
            <p:nvPr/>
          </p:nvSpPr>
          <p:spPr>
            <a:xfrm>
              <a:off x="4314444" y="2540507"/>
              <a:ext cx="5387340" cy="32232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63739" y="4396739"/>
              <a:ext cx="455930" cy="182880"/>
            </a:xfrm>
            <a:custGeom>
              <a:avLst/>
              <a:gdLst/>
              <a:ahLst/>
              <a:cxnLst/>
              <a:rect l="l" t="t" r="r" b="b"/>
              <a:pathLst>
                <a:path w="455929" h="182879">
                  <a:moveTo>
                    <a:pt x="0" y="91440"/>
                  </a:moveTo>
                  <a:lnTo>
                    <a:pt x="31100" y="45268"/>
                  </a:lnTo>
                  <a:lnTo>
                    <a:pt x="66722" y="26765"/>
                  </a:lnTo>
                  <a:lnTo>
                    <a:pt x="112832" y="12474"/>
                  </a:lnTo>
                  <a:lnTo>
                    <a:pt x="167260" y="3263"/>
                  </a:lnTo>
                  <a:lnTo>
                    <a:pt x="227837" y="0"/>
                  </a:lnTo>
                  <a:lnTo>
                    <a:pt x="288415" y="3263"/>
                  </a:lnTo>
                  <a:lnTo>
                    <a:pt x="342843" y="12474"/>
                  </a:lnTo>
                  <a:lnTo>
                    <a:pt x="388953" y="26765"/>
                  </a:lnTo>
                  <a:lnTo>
                    <a:pt x="424575" y="45268"/>
                  </a:lnTo>
                  <a:lnTo>
                    <a:pt x="455675" y="91440"/>
                  </a:lnTo>
                  <a:lnTo>
                    <a:pt x="447539" y="115764"/>
                  </a:lnTo>
                  <a:lnTo>
                    <a:pt x="388953" y="156114"/>
                  </a:lnTo>
                  <a:lnTo>
                    <a:pt x="342843" y="170405"/>
                  </a:lnTo>
                  <a:lnTo>
                    <a:pt x="288415" y="179616"/>
                  </a:lnTo>
                  <a:lnTo>
                    <a:pt x="227837" y="182880"/>
                  </a:lnTo>
                  <a:lnTo>
                    <a:pt x="167260" y="179616"/>
                  </a:lnTo>
                  <a:lnTo>
                    <a:pt x="112832" y="170405"/>
                  </a:lnTo>
                  <a:lnTo>
                    <a:pt x="66722" y="156114"/>
                  </a:lnTo>
                  <a:lnTo>
                    <a:pt x="31100" y="137611"/>
                  </a:lnTo>
                  <a:lnTo>
                    <a:pt x="0" y="91440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457200"/>
            <a:ext cx="55626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371600"/>
            <a:ext cx="8589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spremanja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utakmice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vaš računar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ili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USB,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printate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popunjen zapisnik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b="1" spc="-5" dirty="0">
                <a:solidFill>
                  <a:srgbClr val="FF0000"/>
                </a:solidFill>
                <a:latin typeface="Carlito"/>
                <a:cs typeface="Carlito"/>
              </a:rPr>
              <a:t>TRI</a:t>
            </a:r>
            <a:r>
              <a:rPr sz="1800" b="1" spc="225" dirty="0">
                <a:solidFill>
                  <a:srgbClr val="FF0000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kopije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73323" y="2081783"/>
            <a:ext cx="6349365" cy="3792220"/>
            <a:chOff x="2973323" y="2081783"/>
            <a:chExt cx="6349365" cy="3792220"/>
          </a:xfrm>
        </p:grpSpPr>
        <p:sp>
          <p:nvSpPr>
            <p:cNvPr id="5" name="object 5"/>
            <p:cNvSpPr/>
            <p:nvPr/>
          </p:nvSpPr>
          <p:spPr>
            <a:xfrm>
              <a:off x="2973323" y="2081783"/>
              <a:ext cx="6348983" cy="37917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58667" y="3154680"/>
              <a:ext cx="5828030" cy="2490470"/>
            </a:xfrm>
            <a:custGeom>
              <a:avLst/>
              <a:gdLst/>
              <a:ahLst/>
              <a:cxnLst/>
              <a:rect l="l" t="t" r="r" b="b"/>
              <a:pathLst>
                <a:path w="5828030" h="2490470">
                  <a:moveTo>
                    <a:pt x="5105400" y="2398776"/>
                  </a:moveTo>
                  <a:lnTo>
                    <a:pt x="5136500" y="2352604"/>
                  </a:lnTo>
                  <a:lnTo>
                    <a:pt x="5172122" y="2334101"/>
                  </a:lnTo>
                  <a:lnTo>
                    <a:pt x="5218232" y="2319810"/>
                  </a:lnTo>
                  <a:lnTo>
                    <a:pt x="5272660" y="2310599"/>
                  </a:lnTo>
                  <a:lnTo>
                    <a:pt x="5333237" y="2307336"/>
                  </a:lnTo>
                  <a:lnTo>
                    <a:pt x="5393815" y="2310599"/>
                  </a:lnTo>
                  <a:lnTo>
                    <a:pt x="5448243" y="2319810"/>
                  </a:lnTo>
                  <a:lnTo>
                    <a:pt x="5494353" y="2334101"/>
                  </a:lnTo>
                  <a:lnTo>
                    <a:pt x="5529975" y="2352604"/>
                  </a:lnTo>
                  <a:lnTo>
                    <a:pt x="5561076" y="2398776"/>
                  </a:lnTo>
                  <a:lnTo>
                    <a:pt x="5552939" y="2423082"/>
                  </a:lnTo>
                  <a:lnTo>
                    <a:pt x="5494353" y="2463431"/>
                  </a:lnTo>
                  <a:lnTo>
                    <a:pt x="5448243" y="2477730"/>
                  </a:lnTo>
                  <a:lnTo>
                    <a:pt x="5393815" y="2486949"/>
                  </a:lnTo>
                  <a:lnTo>
                    <a:pt x="5333237" y="2490216"/>
                  </a:lnTo>
                  <a:lnTo>
                    <a:pt x="5272660" y="2486949"/>
                  </a:lnTo>
                  <a:lnTo>
                    <a:pt x="5218232" y="2477730"/>
                  </a:lnTo>
                  <a:lnTo>
                    <a:pt x="5172122" y="2463431"/>
                  </a:lnTo>
                  <a:lnTo>
                    <a:pt x="5136500" y="2444924"/>
                  </a:lnTo>
                  <a:lnTo>
                    <a:pt x="5105400" y="2398776"/>
                  </a:lnTo>
                  <a:close/>
                </a:path>
                <a:path w="5828030" h="2490470">
                  <a:moveTo>
                    <a:pt x="4943856" y="1914144"/>
                  </a:moveTo>
                  <a:lnTo>
                    <a:pt x="4962567" y="1866596"/>
                  </a:lnTo>
                  <a:lnTo>
                    <a:pt x="5015056" y="1824508"/>
                  </a:lnTo>
                  <a:lnTo>
                    <a:pt x="5052259" y="1806147"/>
                  </a:lnTo>
                  <a:lnTo>
                    <a:pt x="5095855" y="1789913"/>
                  </a:lnTo>
                  <a:lnTo>
                    <a:pt x="5145161" y="1776061"/>
                  </a:lnTo>
                  <a:lnTo>
                    <a:pt x="5199494" y="1764844"/>
                  </a:lnTo>
                  <a:lnTo>
                    <a:pt x="5258169" y="1756518"/>
                  </a:lnTo>
                  <a:lnTo>
                    <a:pt x="5320504" y="1751335"/>
                  </a:lnTo>
                  <a:lnTo>
                    <a:pt x="5385815" y="1749552"/>
                  </a:lnTo>
                  <a:lnTo>
                    <a:pt x="5451127" y="1751335"/>
                  </a:lnTo>
                  <a:lnTo>
                    <a:pt x="5513462" y="1756518"/>
                  </a:lnTo>
                  <a:lnTo>
                    <a:pt x="5572137" y="1764844"/>
                  </a:lnTo>
                  <a:lnTo>
                    <a:pt x="5626470" y="1776061"/>
                  </a:lnTo>
                  <a:lnTo>
                    <a:pt x="5675776" y="1789913"/>
                  </a:lnTo>
                  <a:lnTo>
                    <a:pt x="5719372" y="1806147"/>
                  </a:lnTo>
                  <a:lnTo>
                    <a:pt x="5756575" y="1824508"/>
                  </a:lnTo>
                  <a:lnTo>
                    <a:pt x="5809064" y="1866596"/>
                  </a:lnTo>
                  <a:lnTo>
                    <a:pt x="5827776" y="1914144"/>
                  </a:lnTo>
                  <a:lnTo>
                    <a:pt x="5822984" y="1938473"/>
                  </a:lnTo>
                  <a:lnTo>
                    <a:pt x="5786700" y="1983544"/>
                  </a:lnTo>
                  <a:lnTo>
                    <a:pt x="5719372" y="2022140"/>
                  </a:lnTo>
                  <a:lnTo>
                    <a:pt x="5675776" y="2038374"/>
                  </a:lnTo>
                  <a:lnTo>
                    <a:pt x="5626470" y="2052226"/>
                  </a:lnTo>
                  <a:lnTo>
                    <a:pt x="5572137" y="2063443"/>
                  </a:lnTo>
                  <a:lnTo>
                    <a:pt x="5513462" y="2071769"/>
                  </a:lnTo>
                  <a:lnTo>
                    <a:pt x="5451127" y="2076952"/>
                  </a:lnTo>
                  <a:lnTo>
                    <a:pt x="5385815" y="2078736"/>
                  </a:lnTo>
                  <a:lnTo>
                    <a:pt x="5320504" y="2076952"/>
                  </a:lnTo>
                  <a:lnTo>
                    <a:pt x="5258169" y="2071769"/>
                  </a:lnTo>
                  <a:lnTo>
                    <a:pt x="5199494" y="2063443"/>
                  </a:lnTo>
                  <a:lnTo>
                    <a:pt x="5145161" y="2052226"/>
                  </a:lnTo>
                  <a:lnTo>
                    <a:pt x="5095855" y="2038374"/>
                  </a:lnTo>
                  <a:lnTo>
                    <a:pt x="5052259" y="2022140"/>
                  </a:lnTo>
                  <a:lnTo>
                    <a:pt x="5015056" y="2003779"/>
                  </a:lnTo>
                  <a:lnTo>
                    <a:pt x="4962567" y="1961691"/>
                  </a:lnTo>
                  <a:lnTo>
                    <a:pt x="4943856" y="1914144"/>
                  </a:lnTo>
                  <a:close/>
                </a:path>
                <a:path w="5828030" h="2490470">
                  <a:moveTo>
                    <a:pt x="0" y="182880"/>
                  </a:moveTo>
                  <a:lnTo>
                    <a:pt x="24843" y="150955"/>
                  </a:lnTo>
                  <a:lnTo>
                    <a:pt x="93388" y="123947"/>
                  </a:lnTo>
                  <a:lnTo>
                    <a:pt x="141241" y="112930"/>
                  </a:lnTo>
                  <a:lnTo>
                    <a:pt x="196652" y="103914"/>
                  </a:lnTo>
                  <a:lnTo>
                    <a:pt x="258497" y="97155"/>
                  </a:lnTo>
                  <a:lnTo>
                    <a:pt x="325655" y="92911"/>
                  </a:lnTo>
                  <a:lnTo>
                    <a:pt x="397002" y="91440"/>
                  </a:lnTo>
                  <a:lnTo>
                    <a:pt x="468348" y="92911"/>
                  </a:lnTo>
                  <a:lnTo>
                    <a:pt x="535506" y="97155"/>
                  </a:lnTo>
                  <a:lnTo>
                    <a:pt x="597351" y="103914"/>
                  </a:lnTo>
                  <a:lnTo>
                    <a:pt x="652762" y="112930"/>
                  </a:lnTo>
                  <a:lnTo>
                    <a:pt x="700615" y="123947"/>
                  </a:lnTo>
                  <a:lnTo>
                    <a:pt x="739789" y="136708"/>
                  </a:lnTo>
                  <a:lnTo>
                    <a:pt x="787605" y="166431"/>
                  </a:lnTo>
                  <a:lnTo>
                    <a:pt x="794004" y="182880"/>
                  </a:lnTo>
                  <a:lnTo>
                    <a:pt x="787605" y="199328"/>
                  </a:lnTo>
                  <a:lnTo>
                    <a:pt x="739789" y="229051"/>
                  </a:lnTo>
                  <a:lnTo>
                    <a:pt x="700615" y="241812"/>
                  </a:lnTo>
                  <a:lnTo>
                    <a:pt x="652762" y="252829"/>
                  </a:lnTo>
                  <a:lnTo>
                    <a:pt x="597351" y="261845"/>
                  </a:lnTo>
                  <a:lnTo>
                    <a:pt x="535506" y="268604"/>
                  </a:lnTo>
                  <a:lnTo>
                    <a:pt x="468348" y="272848"/>
                  </a:lnTo>
                  <a:lnTo>
                    <a:pt x="397002" y="274320"/>
                  </a:lnTo>
                  <a:lnTo>
                    <a:pt x="325655" y="272848"/>
                  </a:lnTo>
                  <a:lnTo>
                    <a:pt x="258497" y="268604"/>
                  </a:lnTo>
                  <a:lnTo>
                    <a:pt x="196652" y="261845"/>
                  </a:lnTo>
                  <a:lnTo>
                    <a:pt x="141241" y="252829"/>
                  </a:lnTo>
                  <a:lnTo>
                    <a:pt x="93388" y="241812"/>
                  </a:lnTo>
                  <a:lnTo>
                    <a:pt x="54214" y="229051"/>
                  </a:lnTo>
                  <a:lnTo>
                    <a:pt x="6398" y="199328"/>
                  </a:lnTo>
                  <a:lnTo>
                    <a:pt x="0" y="182880"/>
                  </a:lnTo>
                  <a:close/>
                </a:path>
                <a:path w="5828030" h="2490470">
                  <a:moveTo>
                    <a:pt x="1181099" y="176022"/>
                  </a:moveTo>
                  <a:lnTo>
                    <a:pt x="1197551" y="132700"/>
                  </a:lnTo>
                  <a:lnTo>
                    <a:pt x="1244215" y="93299"/>
                  </a:lnTo>
                  <a:lnTo>
                    <a:pt x="1317055" y="59142"/>
                  </a:lnTo>
                  <a:lnTo>
                    <a:pt x="1362028" y="44444"/>
                  </a:lnTo>
                  <a:lnTo>
                    <a:pt x="1412032" y="31553"/>
                  </a:lnTo>
                  <a:lnTo>
                    <a:pt x="1466560" y="20635"/>
                  </a:lnTo>
                  <a:lnTo>
                    <a:pt x="1525109" y="11855"/>
                  </a:lnTo>
                  <a:lnTo>
                    <a:pt x="1587174" y="5379"/>
                  </a:lnTo>
                  <a:lnTo>
                    <a:pt x="1652251" y="1372"/>
                  </a:lnTo>
                  <a:lnTo>
                    <a:pt x="1719833" y="0"/>
                  </a:lnTo>
                  <a:lnTo>
                    <a:pt x="1787416" y="1372"/>
                  </a:lnTo>
                  <a:lnTo>
                    <a:pt x="1852493" y="5379"/>
                  </a:lnTo>
                  <a:lnTo>
                    <a:pt x="1914558" y="11855"/>
                  </a:lnTo>
                  <a:lnTo>
                    <a:pt x="1973107" y="20635"/>
                  </a:lnTo>
                  <a:lnTo>
                    <a:pt x="2027635" y="31553"/>
                  </a:lnTo>
                  <a:lnTo>
                    <a:pt x="2077639" y="44444"/>
                  </a:lnTo>
                  <a:lnTo>
                    <a:pt x="2122612" y="59142"/>
                  </a:lnTo>
                  <a:lnTo>
                    <a:pt x="2162052" y="75482"/>
                  </a:lnTo>
                  <a:lnTo>
                    <a:pt x="2222308" y="112427"/>
                  </a:lnTo>
                  <a:lnTo>
                    <a:pt x="2254370" y="153953"/>
                  </a:lnTo>
                  <a:lnTo>
                    <a:pt x="2258568" y="176022"/>
                  </a:lnTo>
                  <a:lnTo>
                    <a:pt x="2254370" y="198090"/>
                  </a:lnTo>
                  <a:lnTo>
                    <a:pt x="2222308" y="239616"/>
                  </a:lnTo>
                  <a:lnTo>
                    <a:pt x="2162052" y="276561"/>
                  </a:lnTo>
                  <a:lnTo>
                    <a:pt x="2122612" y="292901"/>
                  </a:lnTo>
                  <a:lnTo>
                    <a:pt x="2077639" y="307599"/>
                  </a:lnTo>
                  <a:lnTo>
                    <a:pt x="2027635" y="320490"/>
                  </a:lnTo>
                  <a:lnTo>
                    <a:pt x="1973107" y="331408"/>
                  </a:lnTo>
                  <a:lnTo>
                    <a:pt x="1914558" y="340188"/>
                  </a:lnTo>
                  <a:lnTo>
                    <a:pt x="1852493" y="346664"/>
                  </a:lnTo>
                  <a:lnTo>
                    <a:pt x="1787416" y="350671"/>
                  </a:lnTo>
                  <a:lnTo>
                    <a:pt x="1719833" y="352044"/>
                  </a:lnTo>
                  <a:lnTo>
                    <a:pt x="1652251" y="350671"/>
                  </a:lnTo>
                  <a:lnTo>
                    <a:pt x="1587174" y="346664"/>
                  </a:lnTo>
                  <a:lnTo>
                    <a:pt x="1525109" y="340188"/>
                  </a:lnTo>
                  <a:lnTo>
                    <a:pt x="1466560" y="331408"/>
                  </a:lnTo>
                  <a:lnTo>
                    <a:pt x="1412032" y="320490"/>
                  </a:lnTo>
                  <a:lnTo>
                    <a:pt x="1362028" y="307599"/>
                  </a:lnTo>
                  <a:lnTo>
                    <a:pt x="1317055" y="292901"/>
                  </a:lnTo>
                  <a:lnTo>
                    <a:pt x="1277615" y="276561"/>
                  </a:lnTo>
                  <a:lnTo>
                    <a:pt x="1217359" y="239616"/>
                  </a:lnTo>
                  <a:lnTo>
                    <a:pt x="1185297" y="198090"/>
                  </a:lnTo>
                  <a:lnTo>
                    <a:pt x="1181099" y="176022"/>
                  </a:lnTo>
                  <a:close/>
                </a:path>
                <a:path w="5828030" h="2490470">
                  <a:moveTo>
                    <a:pt x="2692908" y="611124"/>
                  </a:moveTo>
                  <a:lnTo>
                    <a:pt x="2716547" y="561687"/>
                  </a:lnTo>
                  <a:lnTo>
                    <a:pt x="2781780" y="519826"/>
                  </a:lnTo>
                  <a:lnTo>
                    <a:pt x="2827329" y="502740"/>
                  </a:lnTo>
                  <a:lnTo>
                    <a:pt x="2880077" y="488752"/>
                  </a:lnTo>
                  <a:lnTo>
                    <a:pt x="2938959" y="478264"/>
                  </a:lnTo>
                  <a:lnTo>
                    <a:pt x="3002909" y="471676"/>
                  </a:lnTo>
                  <a:lnTo>
                    <a:pt x="3070860" y="469392"/>
                  </a:lnTo>
                  <a:lnTo>
                    <a:pt x="3138810" y="471676"/>
                  </a:lnTo>
                  <a:lnTo>
                    <a:pt x="3202760" y="478264"/>
                  </a:lnTo>
                  <a:lnTo>
                    <a:pt x="3261642" y="488752"/>
                  </a:lnTo>
                  <a:lnTo>
                    <a:pt x="3314390" y="502740"/>
                  </a:lnTo>
                  <a:lnTo>
                    <a:pt x="3359939" y="519826"/>
                  </a:lnTo>
                  <a:lnTo>
                    <a:pt x="3397221" y="539608"/>
                  </a:lnTo>
                  <a:lnTo>
                    <a:pt x="3442724" y="585659"/>
                  </a:lnTo>
                  <a:lnTo>
                    <a:pt x="3448811" y="611124"/>
                  </a:lnTo>
                  <a:lnTo>
                    <a:pt x="3442724" y="636588"/>
                  </a:lnTo>
                  <a:lnTo>
                    <a:pt x="3397221" y="682639"/>
                  </a:lnTo>
                  <a:lnTo>
                    <a:pt x="3359939" y="702421"/>
                  </a:lnTo>
                  <a:lnTo>
                    <a:pt x="3314390" y="719507"/>
                  </a:lnTo>
                  <a:lnTo>
                    <a:pt x="3261642" y="733495"/>
                  </a:lnTo>
                  <a:lnTo>
                    <a:pt x="3202760" y="743983"/>
                  </a:lnTo>
                  <a:lnTo>
                    <a:pt x="3138810" y="750571"/>
                  </a:lnTo>
                  <a:lnTo>
                    <a:pt x="3070860" y="752856"/>
                  </a:lnTo>
                  <a:lnTo>
                    <a:pt x="3002909" y="750571"/>
                  </a:lnTo>
                  <a:lnTo>
                    <a:pt x="2938959" y="743983"/>
                  </a:lnTo>
                  <a:lnTo>
                    <a:pt x="2880077" y="733495"/>
                  </a:lnTo>
                  <a:lnTo>
                    <a:pt x="2827329" y="719507"/>
                  </a:lnTo>
                  <a:lnTo>
                    <a:pt x="2781780" y="702421"/>
                  </a:lnTo>
                  <a:lnTo>
                    <a:pt x="2744498" y="682639"/>
                  </a:lnTo>
                  <a:lnTo>
                    <a:pt x="2698995" y="636588"/>
                  </a:lnTo>
                  <a:lnTo>
                    <a:pt x="2692908" y="611124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60938" y="3332225"/>
              <a:ext cx="3489325" cy="2158365"/>
            </a:xfrm>
            <a:custGeom>
              <a:avLst/>
              <a:gdLst/>
              <a:ahLst/>
              <a:cxnLst/>
              <a:rect l="l" t="t" r="r" b="b"/>
              <a:pathLst>
                <a:path w="3489325" h="2158365">
                  <a:moveTo>
                    <a:pt x="1120343" y="338061"/>
                  </a:moveTo>
                  <a:lnTo>
                    <a:pt x="1120025" y="330758"/>
                  </a:lnTo>
                  <a:lnTo>
                    <a:pt x="1117028" y="324104"/>
                  </a:lnTo>
                  <a:lnTo>
                    <a:pt x="1111542" y="318897"/>
                  </a:lnTo>
                  <a:lnTo>
                    <a:pt x="664400" y="43688"/>
                  </a:lnTo>
                  <a:lnTo>
                    <a:pt x="672147" y="31076"/>
                  </a:lnTo>
                  <a:lnTo>
                    <a:pt x="684314" y="11303"/>
                  </a:lnTo>
                  <a:lnTo>
                    <a:pt x="557060" y="0"/>
                  </a:lnTo>
                  <a:lnTo>
                    <a:pt x="624497" y="108585"/>
                  </a:lnTo>
                  <a:lnTo>
                    <a:pt x="644423" y="76174"/>
                  </a:lnTo>
                  <a:lnTo>
                    <a:pt x="1091603" y="351409"/>
                  </a:lnTo>
                  <a:lnTo>
                    <a:pt x="1098664" y="353999"/>
                  </a:lnTo>
                  <a:lnTo>
                    <a:pt x="1105966" y="353682"/>
                  </a:lnTo>
                  <a:lnTo>
                    <a:pt x="1112621" y="350685"/>
                  </a:lnTo>
                  <a:lnTo>
                    <a:pt x="1117765" y="345186"/>
                  </a:lnTo>
                  <a:lnTo>
                    <a:pt x="1120343" y="338061"/>
                  </a:lnTo>
                  <a:close/>
                </a:path>
                <a:path w="3489325" h="2158365">
                  <a:moveTo>
                    <a:pt x="3372904" y="1620520"/>
                  </a:moveTo>
                  <a:lnTo>
                    <a:pt x="3357181" y="1601914"/>
                  </a:lnTo>
                  <a:lnTo>
                    <a:pt x="3290481" y="1522857"/>
                  </a:lnTo>
                  <a:lnTo>
                    <a:pt x="3275393" y="1557870"/>
                  </a:lnTo>
                  <a:lnTo>
                    <a:pt x="26581" y="157734"/>
                  </a:lnTo>
                  <a:lnTo>
                    <a:pt x="19177" y="156184"/>
                  </a:lnTo>
                  <a:lnTo>
                    <a:pt x="12014" y="157568"/>
                  </a:lnTo>
                  <a:lnTo>
                    <a:pt x="5880" y="161544"/>
                  </a:lnTo>
                  <a:lnTo>
                    <a:pt x="1562" y="167767"/>
                  </a:lnTo>
                  <a:lnTo>
                    <a:pt x="0" y="175171"/>
                  </a:lnTo>
                  <a:lnTo>
                    <a:pt x="1384" y="182333"/>
                  </a:lnTo>
                  <a:lnTo>
                    <a:pt x="5359" y="188468"/>
                  </a:lnTo>
                  <a:lnTo>
                    <a:pt x="11595" y="192786"/>
                  </a:lnTo>
                  <a:lnTo>
                    <a:pt x="3260344" y="1592770"/>
                  </a:lnTo>
                  <a:lnTo>
                    <a:pt x="3245269" y="1627759"/>
                  </a:lnTo>
                  <a:lnTo>
                    <a:pt x="3372904" y="1620520"/>
                  </a:lnTo>
                  <a:close/>
                </a:path>
                <a:path w="3489325" h="2158365">
                  <a:moveTo>
                    <a:pt x="3489236" y="2032000"/>
                  </a:moveTo>
                  <a:lnTo>
                    <a:pt x="3453015" y="2043722"/>
                  </a:lnTo>
                  <a:lnTo>
                    <a:pt x="3390049" y="1848866"/>
                  </a:lnTo>
                  <a:lnTo>
                    <a:pt x="3386315" y="1842262"/>
                  </a:lnTo>
                  <a:lnTo>
                    <a:pt x="3380562" y="1837753"/>
                  </a:lnTo>
                  <a:lnTo>
                    <a:pt x="3373564" y="1835721"/>
                  </a:lnTo>
                  <a:lnTo>
                    <a:pt x="3366046" y="1836547"/>
                  </a:lnTo>
                  <a:lnTo>
                    <a:pt x="3359442" y="1840280"/>
                  </a:lnTo>
                  <a:lnTo>
                    <a:pt x="3354933" y="1846033"/>
                  </a:lnTo>
                  <a:lnTo>
                    <a:pt x="3352901" y="1853031"/>
                  </a:lnTo>
                  <a:lnTo>
                    <a:pt x="3353727" y="1860550"/>
                  </a:lnTo>
                  <a:lnTo>
                    <a:pt x="3416681" y="2055482"/>
                  </a:lnTo>
                  <a:lnTo>
                    <a:pt x="3380524" y="2067179"/>
                  </a:lnTo>
                  <a:lnTo>
                    <a:pt x="3470059" y="2158365"/>
                  </a:lnTo>
                  <a:lnTo>
                    <a:pt x="3480930" y="2086737"/>
                  </a:lnTo>
                  <a:lnTo>
                    <a:pt x="3489236" y="20320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04800"/>
            <a:ext cx="4495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990600"/>
            <a:ext cx="9634855" cy="83058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isprintali zapisnik,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printate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jednu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kopiju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Official</a:t>
            </a:r>
            <a:r>
              <a:rPr sz="1800" spc="1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Form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Official Form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printate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tako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što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prvo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kreirate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PDF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file, pa onda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vršite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print PDF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file-a sa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vašeg</a:t>
            </a:r>
            <a:r>
              <a:rPr sz="1800" spc="2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računara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795272" y="2491739"/>
            <a:ext cx="7501255" cy="3429000"/>
            <a:chOff x="1795272" y="2491739"/>
            <a:chExt cx="7501255" cy="3429000"/>
          </a:xfrm>
        </p:grpSpPr>
        <p:sp>
          <p:nvSpPr>
            <p:cNvPr id="5" name="object 5"/>
            <p:cNvSpPr/>
            <p:nvPr/>
          </p:nvSpPr>
          <p:spPr>
            <a:xfrm>
              <a:off x="1795272" y="2491739"/>
              <a:ext cx="5748528" cy="3429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96000" y="3015995"/>
              <a:ext cx="3171444" cy="23789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94404" y="3877055"/>
              <a:ext cx="5273040" cy="1396365"/>
            </a:xfrm>
            <a:custGeom>
              <a:avLst/>
              <a:gdLst/>
              <a:ahLst/>
              <a:cxnLst/>
              <a:rect l="l" t="t" r="r" b="b"/>
              <a:pathLst>
                <a:path w="5273040" h="1396364">
                  <a:moveTo>
                    <a:pt x="1065276" y="140970"/>
                  </a:moveTo>
                  <a:lnTo>
                    <a:pt x="1088915" y="91782"/>
                  </a:lnTo>
                  <a:lnTo>
                    <a:pt x="1154148" y="50146"/>
                  </a:lnTo>
                  <a:lnTo>
                    <a:pt x="1199697" y="33155"/>
                  </a:lnTo>
                  <a:lnTo>
                    <a:pt x="1252445" y="19247"/>
                  </a:lnTo>
                  <a:lnTo>
                    <a:pt x="1311327" y="8819"/>
                  </a:lnTo>
                  <a:lnTo>
                    <a:pt x="1375277" y="2271"/>
                  </a:lnTo>
                  <a:lnTo>
                    <a:pt x="1443228" y="0"/>
                  </a:lnTo>
                  <a:lnTo>
                    <a:pt x="1511178" y="2271"/>
                  </a:lnTo>
                  <a:lnTo>
                    <a:pt x="1575128" y="8819"/>
                  </a:lnTo>
                  <a:lnTo>
                    <a:pt x="1634010" y="19247"/>
                  </a:lnTo>
                  <a:lnTo>
                    <a:pt x="1686758" y="33155"/>
                  </a:lnTo>
                  <a:lnTo>
                    <a:pt x="1732307" y="50146"/>
                  </a:lnTo>
                  <a:lnTo>
                    <a:pt x="1769589" y="69821"/>
                  </a:lnTo>
                  <a:lnTo>
                    <a:pt x="1815092" y="115631"/>
                  </a:lnTo>
                  <a:lnTo>
                    <a:pt x="1821180" y="140970"/>
                  </a:lnTo>
                  <a:lnTo>
                    <a:pt x="1815092" y="166308"/>
                  </a:lnTo>
                  <a:lnTo>
                    <a:pt x="1769589" y="212118"/>
                  </a:lnTo>
                  <a:lnTo>
                    <a:pt x="1732307" y="231793"/>
                  </a:lnTo>
                  <a:lnTo>
                    <a:pt x="1686758" y="248784"/>
                  </a:lnTo>
                  <a:lnTo>
                    <a:pt x="1634010" y="262692"/>
                  </a:lnTo>
                  <a:lnTo>
                    <a:pt x="1575128" y="273120"/>
                  </a:lnTo>
                  <a:lnTo>
                    <a:pt x="1511178" y="279668"/>
                  </a:lnTo>
                  <a:lnTo>
                    <a:pt x="1443228" y="281940"/>
                  </a:lnTo>
                  <a:lnTo>
                    <a:pt x="1375277" y="279668"/>
                  </a:lnTo>
                  <a:lnTo>
                    <a:pt x="1311327" y="273120"/>
                  </a:lnTo>
                  <a:lnTo>
                    <a:pt x="1252445" y="262692"/>
                  </a:lnTo>
                  <a:lnTo>
                    <a:pt x="1199697" y="248784"/>
                  </a:lnTo>
                  <a:lnTo>
                    <a:pt x="1154148" y="231793"/>
                  </a:lnTo>
                  <a:lnTo>
                    <a:pt x="1116866" y="212118"/>
                  </a:lnTo>
                  <a:lnTo>
                    <a:pt x="1071363" y="166308"/>
                  </a:lnTo>
                  <a:lnTo>
                    <a:pt x="1065276" y="140970"/>
                  </a:lnTo>
                  <a:close/>
                </a:path>
                <a:path w="5273040" h="1396364">
                  <a:moveTo>
                    <a:pt x="0" y="755904"/>
                  </a:moveTo>
                  <a:lnTo>
                    <a:pt x="45029" y="717333"/>
                  </a:lnTo>
                  <a:lnTo>
                    <a:pt x="119393" y="695359"/>
                  </a:lnTo>
                  <a:lnTo>
                    <a:pt x="167830" y="685847"/>
                  </a:lnTo>
                  <a:lnTo>
                    <a:pt x="222861" y="677475"/>
                  </a:lnTo>
                  <a:lnTo>
                    <a:pt x="283802" y="670362"/>
                  </a:lnTo>
                  <a:lnTo>
                    <a:pt x="349972" y="664624"/>
                  </a:lnTo>
                  <a:lnTo>
                    <a:pt x="420687" y="660380"/>
                  </a:lnTo>
                  <a:lnTo>
                    <a:pt x="495265" y="657747"/>
                  </a:lnTo>
                  <a:lnTo>
                    <a:pt x="573024" y="656844"/>
                  </a:lnTo>
                  <a:lnTo>
                    <a:pt x="650782" y="657747"/>
                  </a:lnTo>
                  <a:lnTo>
                    <a:pt x="725360" y="660380"/>
                  </a:lnTo>
                  <a:lnTo>
                    <a:pt x="796075" y="664624"/>
                  </a:lnTo>
                  <a:lnTo>
                    <a:pt x="862245" y="670362"/>
                  </a:lnTo>
                  <a:lnTo>
                    <a:pt x="923186" y="677475"/>
                  </a:lnTo>
                  <a:lnTo>
                    <a:pt x="978217" y="685847"/>
                  </a:lnTo>
                  <a:lnTo>
                    <a:pt x="1026654" y="695359"/>
                  </a:lnTo>
                  <a:lnTo>
                    <a:pt x="1067816" y="705894"/>
                  </a:lnTo>
                  <a:lnTo>
                    <a:pt x="1125579" y="729560"/>
                  </a:lnTo>
                  <a:lnTo>
                    <a:pt x="1146048" y="755904"/>
                  </a:lnTo>
                  <a:lnTo>
                    <a:pt x="1140817" y="769351"/>
                  </a:lnTo>
                  <a:lnTo>
                    <a:pt x="1101018" y="794474"/>
                  </a:lnTo>
                  <a:lnTo>
                    <a:pt x="1026654" y="816448"/>
                  </a:lnTo>
                  <a:lnTo>
                    <a:pt x="978217" y="825960"/>
                  </a:lnTo>
                  <a:lnTo>
                    <a:pt x="923186" y="834332"/>
                  </a:lnTo>
                  <a:lnTo>
                    <a:pt x="862245" y="841445"/>
                  </a:lnTo>
                  <a:lnTo>
                    <a:pt x="796075" y="847183"/>
                  </a:lnTo>
                  <a:lnTo>
                    <a:pt x="725360" y="851427"/>
                  </a:lnTo>
                  <a:lnTo>
                    <a:pt x="650782" y="854060"/>
                  </a:lnTo>
                  <a:lnTo>
                    <a:pt x="573024" y="854964"/>
                  </a:lnTo>
                  <a:lnTo>
                    <a:pt x="495265" y="854060"/>
                  </a:lnTo>
                  <a:lnTo>
                    <a:pt x="420687" y="851427"/>
                  </a:lnTo>
                  <a:lnTo>
                    <a:pt x="349972" y="847183"/>
                  </a:lnTo>
                  <a:lnTo>
                    <a:pt x="283802" y="841445"/>
                  </a:lnTo>
                  <a:lnTo>
                    <a:pt x="222861" y="834332"/>
                  </a:lnTo>
                  <a:lnTo>
                    <a:pt x="167830" y="825960"/>
                  </a:lnTo>
                  <a:lnTo>
                    <a:pt x="119393" y="816448"/>
                  </a:lnTo>
                  <a:lnTo>
                    <a:pt x="78231" y="805913"/>
                  </a:lnTo>
                  <a:lnTo>
                    <a:pt x="20468" y="782247"/>
                  </a:lnTo>
                  <a:lnTo>
                    <a:pt x="0" y="755904"/>
                  </a:lnTo>
                  <a:close/>
                </a:path>
                <a:path w="5273040" h="1396364">
                  <a:moveTo>
                    <a:pt x="4722876" y="1242822"/>
                  </a:moveTo>
                  <a:lnTo>
                    <a:pt x="4750841" y="1175468"/>
                  </a:lnTo>
                  <a:lnTo>
                    <a:pt x="4783318" y="1147029"/>
                  </a:lnTo>
                  <a:lnTo>
                    <a:pt x="4825921" y="1123310"/>
                  </a:lnTo>
                  <a:lnTo>
                    <a:pt x="4876997" y="1105228"/>
                  </a:lnTo>
                  <a:lnTo>
                    <a:pt x="4934894" y="1093705"/>
                  </a:lnTo>
                  <a:lnTo>
                    <a:pt x="4997958" y="1089660"/>
                  </a:lnTo>
                  <a:lnTo>
                    <a:pt x="5061021" y="1093705"/>
                  </a:lnTo>
                  <a:lnTo>
                    <a:pt x="5118918" y="1105228"/>
                  </a:lnTo>
                  <a:lnTo>
                    <a:pt x="5169994" y="1123310"/>
                  </a:lnTo>
                  <a:lnTo>
                    <a:pt x="5212597" y="1147029"/>
                  </a:lnTo>
                  <a:lnTo>
                    <a:pt x="5245074" y="1175468"/>
                  </a:lnTo>
                  <a:lnTo>
                    <a:pt x="5265773" y="1207705"/>
                  </a:lnTo>
                  <a:lnTo>
                    <a:pt x="5273040" y="1242822"/>
                  </a:lnTo>
                  <a:lnTo>
                    <a:pt x="5265773" y="1277938"/>
                  </a:lnTo>
                  <a:lnTo>
                    <a:pt x="5245074" y="1310175"/>
                  </a:lnTo>
                  <a:lnTo>
                    <a:pt x="5212597" y="1338614"/>
                  </a:lnTo>
                  <a:lnTo>
                    <a:pt x="5169994" y="1362333"/>
                  </a:lnTo>
                  <a:lnTo>
                    <a:pt x="5118918" y="1380415"/>
                  </a:lnTo>
                  <a:lnTo>
                    <a:pt x="5061021" y="1391938"/>
                  </a:lnTo>
                  <a:lnTo>
                    <a:pt x="4997958" y="1395984"/>
                  </a:lnTo>
                  <a:lnTo>
                    <a:pt x="4934894" y="1391938"/>
                  </a:lnTo>
                  <a:lnTo>
                    <a:pt x="4876997" y="1380415"/>
                  </a:lnTo>
                  <a:lnTo>
                    <a:pt x="4825921" y="1362333"/>
                  </a:lnTo>
                  <a:lnTo>
                    <a:pt x="4783318" y="1338614"/>
                  </a:lnTo>
                  <a:lnTo>
                    <a:pt x="4750841" y="1310175"/>
                  </a:lnTo>
                  <a:lnTo>
                    <a:pt x="4730142" y="1277938"/>
                  </a:lnTo>
                  <a:lnTo>
                    <a:pt x="4722876" y="124282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74514" y="4099864"/>
              <a:ext cx="3924300" cy="958850"/>
            </a:xfrm>
            <a:custGeom>
              <a:avLst/>
              <a:gdLst/>
              <a:ahLst/>
              <a:cxnLst/>
              <a:rect l="l" t="t" r="r" b="b"/>
              <a:pathLst>
                <a:path w="3924300" h="958850">
                  <a:moveTo>
                    <a:pt x="314655" y="15570"/>
                  </a:moveTo>
                  <a:lnTo>
                    <a:pt x="312089" y="8763"/>
                  </a:lnTo>
                  <a:lnTo>
                    <a:pt x="306959" y="3251"/>
                  </a:lnTo>
                  <a:lnTo>
                    <a:pt x="300024" y="177"/>
                  </a:lnTo>
                  <a:lnTo>
                    <a:pt x="292735" y="0"/>
                  </a:lnTo>
                  <a:lnTo>
                    <a:pt x="285915" y="2565"/>
                  </a:lnTo>
                  <a:lnTo>
                    <a:pt x="280416" y="7696"/>
                  </a:lnTo>
                  <a:lnTo>
                    <a:pt x="50647" y="331012"/>
                  </a:lnTo>
                  <a:lnTo>
                    <a:pt x="19558" y="308940"/>
                  </a:lnTo>
                  <a:lnTo>
                    <a:pt x="0" y="435178"/>
                  </a:lnTo>
                  <a:lnTo>
                    <a:pt x="110477" y="376339"/>
                  </a:lnTo>
                  <a:lnTo>
                    <a:pt x="112776" y="375107"/>
                  </a:lnTo>
                  <a:lnTo>
                    <a:pt x="81762" y="353110"/>
                  </a:lnTo>
                  <a:lnTo>
                    <a:pt x="311404" y="29794"/>
                  </a:lnTo>
                  <a:lnTo>
                    <a:pt x="314477" y="22872"/>
                  </a:lnTo>
                  <a:lnTo>
                    <a:pt x="314655" y="15570"/>
                  </a:lnTo>
                  <a:close/>
                </a:path>
                <a:path w="3924300" h="958850">
                  <a:moveTo>
                    <a:pt x="3923792" y="913333"/>
                  </a:moveTo>
                  <a:lnTo>
                    <a:pt x="3815969" y="844753"/>
                  </a:lnTo>
                  <a:lnTo>
                    <a:pt x="3812019" y="882675"/>
                  </a:lnTo>
                  <a:lnTo>
                    <a:pt x="268605" y="514934"/>
                  </a:lnTo>
                  <a:lnTo>
                    <a:pt x="261099" y="515632"/>
                  </a:lnTo>
                  <a:lnTo>
                    <a:pt x="254660" y="519061"/>
                  </a:lnTo>
                  <a:lnTo>
                    <a:pt x="249986" y="524687"/>
                  </a:lnTo>
                  <a:lnTo>
                    <a:pt x="247777" y="531952"/>
                  </a:lnTo>
                  <a:lnTo>
                    <a:pt x="248462" y="539457"/>
                  </a:lnTo>
                  <a:lnTo>
                    <a:pt x="251904" y="545896"/>
                  </a:lnTo>
                  <a:lnTo>
                    <a:pt x="257517" y="550570"/>
                  </a:lnTo>
                  <a:lnTo>
                    <a:pt x="264795" y="552780"/>
                  </a:lnTo>
                  <a:lnTo>
                    <a:pt x="3808095" y="920521"/>
                  </a:lnTo>
                  <a:lnTo>
                    <a:pt x="3804158" y="958418"/>
                  </a:lnTo>
                  <a:lnTo>
                    <a:pt x="3899522" y="922477"/>
                  </a:lnTo>
                  <a:lnTo>
                    <a:pt x="3923792" y="91333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0" y="609600"/>
            <a:ext cx="2275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70" dirty="0"/>
              <a:t>INSTALACIJA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2000" y="1219200"/>
            <a:ext cx="6200140" cy="12312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0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Odaberite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mjesto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instalacije,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prititsnite</a:t>
            </a:r>
            <a:r>
              <a:rPr sz="1800" spc="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„Next“</a:t>
            </a:r>
            <a:endParaRPr sz="1800">
              <a:latin typeface="Carlito"/>
              <a:cs typeface="Carlito"/>
            </a:endParaRPr>
          </a:p>
          <a:p>
            <a:pPr marL="407034" indent="-394970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407034" algn="l"/>
                <a:tab pos="40767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Odaberite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mjesto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pohrane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podataka,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prititsnite</a:t>
            </a:r>
            <a:r>
              <a:rPr sz="1800" spc="8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„Next“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Dovršite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instalaciju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pritiskom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„Install“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490727" y="2834639"/>
            <a:ext cx="3549650" cy="2929255"/>
            <a:chOff x="490727" y="2834639"/>
            <a:chExt cx="3549650" cy="2929255"/>
          </a:xfrm>
        </p:grpSpPr>
        <p:sp>
          <p:nvSpPr>
            <p:cNvPr id="10" name="object 10"/>
            <p:cNvSpPr/>
            <p:nvPr/>
          </p:nvSpPr>
          <p:spPr>
            <a:xfrm>
              <a:off x="490727" y="2834639"/>
              <a:ext cx="3549396" cy="28910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72155" y="5407151"/>
              <a:ext cx="698500" cy="327660"/>
            </a:xfrm>
            <a:custGeom>
              <a:avLst/>
              <a:gdLst/>
              <a:ahLst/>
              <a:cxnLst/>
              <a:rect l="l" t="t" r="r" b="b"/>
              <a:pathLst>
                <a:path w="698500" h="327660">
                  <a:moveTo>
                    <a:pt x="0" y="163830"/>
                  </a:moveTo>
                  <a:lnTo>
                    <a:pt x="21829" y="106687"/>
                  </a:lnTo>
                  <a:lnTo>
                    <a:pt x="82066" y="58299"/>
                  </a:lnTo>
                  <a:lnTo>
                    <a:pt x="124125" y="38549"/>
                  </a:lnTo>
                  <a:lnTo>
                    <a:pt x="172832" y="22380"/>
                  </a:lnTo>
                  <a:lnTo>
                    <a:pt x="227203" y="10256"/>
                  </a:lnTo>
                  <a:lnTo>
                    <a:pt x="286252" y="2641"/>
                  </a:lnTo>
                  <a:lnTo>
                    <a:pt x="348995" y="0"/>
                  </a:lnTo>
                  <a:lnTo>
                    <a:pt x="411739" y="2641"/>
                  </a:lnTo>
                  <a:lnTo>
                    <a:pt x="470788" y="10256"/>
                  </a:lnTo>
                  <a:lnTo>
                    <a:pt x="525159" y="22380"/>
                  </a:lnTo>
                  <a:lnTo>
                    <a:pt x="573866" y="38549"/>
                  </a:lnTo>
                  <a:lnTo>
                    <a:pt x="615925" y="58299"/>
                  </a:lnTo>
                  <a:lnTo>
                    <a:pt x="650352" y="81167"/>
                  </a:lnTo>
                  <a:lnTo>
                    <a:pt x="692370" y="134396"/>
                  </a:lnTo>
                  <a:lnTo>
                    <a:pt x="697992" y="163830"/>
                  </a:lnTo>
                  <a:lnTo>
                    <a:pt x="692370" y="193277"/>
                  </a:lnTo>
                  <a:lnTo>
                    <a:pt x="650352" y="246515"/>
                  </a:lnTo>
                  <a:lnTo>
                    <a:pt x="615925" y="269381"/>
                  </a:lnTo>
                  <a:lnTo>
                    <a:pt x="573866" y="289127"/>
                  </a:lnTo>
                  <a:lnTo>
                    <a:pt x="525159" y="305291"/>
                  </a:lnTo>
                  <a:lnTo>
                    <a:pt x="470788" y="317409"/>
                  </a:lnTo>
                  <a:lnTo>
                    <a:pt x="411739" y="325020"/>
                  </a:lnTo>
                  <a:lnTo>
                    <a:pt x="348995" y="327660"/>
                  </a:lnTo>
                  <a:lnTo>
                    <a:pt x="286252" y="325020"/>
                  </a:lnTo>
                  <a:lnTo>
                    <a:pt x="227203" y="317409"/>
                  </a:lnTo>
                  <a:lnTo>
                    <a:pt x="172832" y="305291"/>
                  </a:lnTo>
                  <a:lnTo>
                    <a:pt x="124125" y="289127"/>
                  </a:lnTo>
                  <a:lnTo>
                    <a:pt x="82066" y="269381"/>
                  </a:lnTo>
                  <a:lnTo>
                    <a:pt x="47639" y="246515"/>
                  </a:lnTo>
                  <a:lnTo>
                    <a:pt x="5621" y="193277"/>
                  </a:lnTo>
                  <a:lnTo>
                    <a:pt x="0" y="163830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472940" y="2834639"/>
            <a:ext cx="3549650" cy="2929255"/>
            <a:chOff x="4472940" y="2834639"/>
            <a:chExt cx="3549650" cy="2929255"/>
          </a:xfrm>
        </p:grpSpPr>
        <p:sp>
          <p:nvSpPr>
            <p:cNvPr id="13" name="object 13"/>
            <p:cNvSpPr/>
            <p:nvPr/>
          </p:nvSpPr>
          <p:spPr>
            <a:xfrm>
              <a:off x="4472940" y="2834639"/>
              <a:ext cx="3549396" cy="29001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33032" y="5407151"/>
              <a:ext cx="698500" cy="327660"/>
            </a:xfrm>
            <a:custGeom>
              <a:avLst/>
              <a:gdLst/>
              <a:ahLst/>
              <a:cxnLst/>
              <a:rect l="l" t="t" r="r" b="b"/>
              <a:pathLst>
                <a:path w="698500" h="327660">
                  <a:moveTo>
                    <a:pt x="0" y="163830"/>
                  </a:moveTo>
                  <a:lnTo>
                    <a:pt x="21829" y="106687"/>
                  </a:lnTo>
                  <a:lnTo>
                    <a:pt x="82066" y="58299"/>
                  </a:lnTo>
                  <a:lnTo>
                    <a:pt x="124125" y="38549"/>
                  </a:lnTo>
                  <a:lnTo>
                    <a:pt x="172832" y="22380"/>
                  </a:lnTo>
                  <a:lnTo>
                    <a:pt x="227203" y="10256"/>
                  </a:lnTo>
                  <a:lnTo>
                    <a:pt x="286252" y="2641"/>
                  </a:lnTo>
                  <a:lnTo>
                    <a:pt x="348996" y="0"/>
                  </a:lnTo>
                  <a:lnTo>
                    <a:pt x="411739" y="2641"/>
                  </a:lnTo>
                  <a:lnTo>
                    <a:pt x="470788" y="10256"/>
                  </a:lnTo>
                  <a:lnTo>
                    <a:pt x="525159" y="22380"/>
                  </a:lnTo>
                  <a:lnTo>
                    <a:pt x="573866" y="38549"/>
                  </a:lnTo>
                  <a:lnTo>
                    <a:pt x="615925" y="58299"/>
                  </a:lnTo>
                  <a:lnTo>
                    <a:pt x="650352" y="81167"/>
                  </a:lnTo>
                  <a:lnTo>
                    <a:pt x="692370" y="134396"/>
                  </a:lnTo>
                  <a:lnTo>
                    <a:pt x="697992" y="163830"/>
                  </a:lnTo>
                  <a:lnTo>
                    <a:pt x="692370" y="193277"/>
                  </a:lnTo>
                  <a:lnTo>
                    <a:pt x="650352" y="246515"/>
                  </a:lnTo>
                  <a:lnTo>
                    <a:pt x="615925" y="269381"/>
                  </a:lnTo>
                  <a:lnTo>
                    <a:pt x="573866" y="289127"/>
                  </a:lnTo>
                  <a:lnTo>
                    <a:pt x="525159" y="305291"/>
                  </a:lnTo>
                  <a:lnTo>
                    <a:pt x="470788" y="317409"/>
                  </a:lnTo>
                  <a:lnTo>
                    <a:pt x="411739" y="325020"/>
                  </a:lnTo>
                  <a:lnTo>
                    <a:pt x="348996" y="327660"/>
                  </a:lnTo>
                  <a:lnTo>
                    <a:pt x="286252" y="325020"/>
                  </a:lnTo>
                  <a:lnTo>
                    <a:pt x="227203" y="317409"/>
                  </a:lnTo>
                  <a:lnTo>
                    <a:pt x="172832" y="305291"/>
                  </a:lnTo>
                  <a:lnTo>
                    <a:pt x="124125" y="289127"/>
                  </a:lnTo>
                  <a:lnTo>
                    <a:pt x="82066" y="269381"/>
                  </a:lnTo>
                  <a:lnTo>
                    <a:pt x="47639" y="246515"/>
                  </a:lnTo>
                  <a:lnTo>
                    <a:pt x="5621" y="193277"/>
                  </a:lnTo>
                  <a:lnTo>
                    <a:pt x="0" y="163830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8456676" y="2817876"/>
            <a:ext cx="3548379" cy="2945765"/>
            <a:chOff x="8456676" y="2817876"/>
            <a:chExt cx="3548379" cy="2945765"/>
          </a:xfrm>
        </p:grpSpPr>
        <p:sp>
          <p:nvSpPr>
            <p:cNvPr id="16" name="object 16"/>
            <p:cNvSpPr/>
            <p:nvPr/>
          </p:nvSpPr>
          <p:spPr>
            <a:xfrm>
              <a:off x="8456676" y="2817876"/>
              <a:ext cx="3547872" cy="290779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25911" y="5407152"/>
              <a:ext cx="699770" cy="327660"/>
            </a:xfrm>
            <a:custGeom>
              <a:avLst/>
              <a:gdLst/>
              <a:ahLst/>
              <a:cxnLst/>
              <a:rect l="l" t="t" r="r" b="b"/>
              <a:pathLst>
                <a:path w="699770" h="327660">
                  <a:moveTo>
                    <a:pt x="0" y="163830"/>
                  </a:moveTo>
                  <a:lnTo>
                    <a:pt x="21881" y="106687"/>
                  </a:lnTo>
                  <a:lnTo>
                    <a:pt x="82258" y="58299"/>
                  </a:lnTo>
                  <a:lnTo>
                    <a:pt x="124412" y="38549"/>
                  </a:lnTo>
                  <a:lnTo>
                    <a:pt x="173227" y="22380"/>
                  </a:lnTo>
                  <a:lnTo>
                    <a:pt x="227715" y="10256"/>
                  </a:lnTo>
                  <a:lnTo>
                    <a:pt x="286888" y="2641"/>
                  </a:lnTo>
                  <a:lnTo>
                    <a:pt x="349758" y="0"/>
                  </a:lnTo>
                  <a:lnTo>
                    <a:pt x="412627" y="2641"/>
                  </a:lnTo>
                  <a:lnTo>
                    <a:pt x="471800" y="10256"/>
                  </a:lnTo>
                  <a:lnTo>
                    <a:pt x="526288" y="22380"/>
                  </a:lnTo>
                  <a:lnTo>
                    <a:pt x="575103" y="38549"/>
                  </a:lnTo>
                  <a:lnTo>
                    <a:pt x="617257" y="58299"/>
                  </a:lnTo>
                  <a:lnTo>
                    <a:pt x="651764" y="81167"/>
                  </a:lnTo>
                  <a:lnTo>
                    <a:pt x="693880" y="134396"/>
                  </a:lnTo>
                  <a:lnTo>
                    <a:pt x="699516" y="163830"/>
                  </a:lnTo>
                  <a:lnTo>
                    <a:pt x="693880" y="193277"/>
                  </a:lnTo>
                  <a:lnTo>
                    <a:pt x="651764" y="246515"/>
                  </a:lnTo>
                  <a:lnTo>
                    <a:pt x="617257" y="269381"/>
                  </a:lnTo>
                  <a:lnTo>
                    <a:pt x="575103" y="289127"/>
                  </a:lnTo>
                  <a:lnTo>
                    <a:pt x="526288" y="305291"/>
                  </a:lnTo>
                  <a:lnTo>
                    <a:pt x="471800" y="317409"/>
                  </a:lnTo>
                  <a:lnTo>
                    <a:pt x="412627" y="325020"/>
                  </a:lnTo>
                  <a:lnTo>
                    <a:pt x="349758" y="327660"/>
                  </a:lnTo>
                  <a:lnTo>
                    <a:pt x="286888" y="325020"/>
                  </a:lnTo>
                  <a:lnTo>
                    <a:pt x="227715" y="317409"/>
                  </a:lnTo>
                  <a:lnTo>
                    <a:pt x="173228" y="305291"/>
                  </a:lnTo>
                  <a:lnTo>
                    <a:pt x="124412" y="289127"/>
                  </a:lnTo>
                  <a:lnTo>
                    <a:pt x="82258" y="269381"/>
                  </a:lnTo>
                  <a:lnTo>
                    <a:pt x="47752" y="246515"/>
                  </a:lnTo>
                  <a:lnTo>
                    <a:pt x="5635" y="193277"/>
                  </a:lnTo>
                  <a:lnTo>
                    <a:pt x="0" y="163830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70408" y="283629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2586" y="2857880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425433" y="290271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34640" y="5791200"/>
            <a:ext cx="105736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5715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143000"/>
            <a:ext cx="1028700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isprintali dokumente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izgledaju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slikama, prikupljate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potpise od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kapitena</a:t>
            </a:r>
            <a:r>
              <a:rPr sz="1800" spc="3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ekipa,</a:t>
            </a:r>
            <a:endParaRPr sz="1800">
              <a:latin typeface="Carlito"/>
              <a:cs typeface="Carlito"/>
            </a:endParaRPr>
          </a:p>
          <a:p>
            <a:pPr marL="299085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službenih</a:t>
            </a:r>
            <a:r>
              <a:rPr sz="1800" spc="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lica.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807452" y="1982723"/>
            <a:ext cx="2810255" cy="39380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848611" y="2292095"/>
            <a:ext cx="5052060" cy="3538854"/>
            <a:chOff x="1848611" y="2292095"/>
            <a:chExt cx="5052060" cy="3538854"/>
          </a:xfrm>
        </p:grpSpPr>
        <p:sp>
          <p:nvSpPr>
            <p:cNvPr id="6" name="object 6"/>
            <p:cNvSpPr/>
            <p:nvPr/>
          </p:nvSpPr>
          <p:spPr>
            <a:xfrm>
              <a:off x="1866899" y="2292095"/>
              <a:ext cx="5033772" cy="35387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52115" y="4933188"/>
              <a:ext cx="1995170" cy="800100"/>
            </a:xfrm>
            <a:custGeom>
              <a:avLst/>
              <a:gdLst/>
              <a:ahLst/>
              <a:cxnLst/>
              <a:rect l="l" t="t" r="r" b="b"/>
              <a:pathLst>
                <a:path w="1995170" h="800100">
                  <a:moveTo>
                    <a:pt x="906780" y="254507"/>
                  </a:moveTo>
                  <a:lnTo>
                    <a:pt x="921149" y="196142"/>
                  </a:lnTo>
                  <a:lnTo>
                    <a:pt x="962079" y="142569"/>
                  </a:lnTo>
                  <a:lnTo>
                    <a:pt x="991484" y="118056"/>
                  </a:lnTo>
                  <a:lnTo>
                    <a:pt x="1026305" y="95314"/>
                  </a:lnTo>
                  <a:lnTo>
                    <a:pt x="1066133" y="74533"/>
                  </a:lnTo>
                  <a:lnTo>
                    <a:pt x="1110560" y="55903"/>
                  </a:lnTo>
                  <a:lnTo>
                    <a:pt x="1159178" y="39616"/>
                  </a:lnTo>
                  <a:lnTo>
                    <a:pt x="1211580" y="25863"/>
                  </a:lnTo>
                  <a:lnTo>
                    <a:pt x="1267355" y="14834"/>
                  </a:lnTo>
                  <a:lnTo>
                    <a:pt x="1326097" y="6720"/>
                  </a:lnTo>
                  <a:lnTo>
                    <a:pt x="1387397" y="1711"/>
                  </a:lnTo>
                  <a:lnTo>
                    <a:pt x="1450847" y="0"/>
                  </a:lnTo>
                  <a:lnTo>
                    <a:pt x="1514298" y="1711"/>
                  </a:lnTo>
                  <a:lnTo>
                    <a:pt x="1575598" y="6720"/>
                  </a:lnTo>
                  <a:lnTo>
                    <a:pt x="1634340" y="14834"/>
                  </a:lnTo>
                  <a:lnTo>
                    <a:pt x="1690116" y="25863"/>
                  </a:lnTo>
                  <a:lnTo>
                    <a:pt x="1742517" y="39616"/>
                  </a:lnTo>
                  <a:lnTo>
                    <a:pt x="1791135" y="55903"/>
                  </a:lnTo>
                  <a:lnTo>
                    <a:pt x="1835562" y="74533"/>
                  </a:lnTo>
                  <a:lnTo>
                    <a:pt x="1875390" y="95314"/>
                  </a:lnTo>
                  <a:lnTo>
                    <a:pt x="1910211" y="118056"/>
                  </a:lnTo>
                  <a:lnTo>
                    <a:pt x="1939616" y="142569"/>
                  </a:lnTo>
                  <a:lnTo>
                    <a:pt x="1980546" y="196142"/>
                  </a:lnTo>
                  <a:lnTo>
                    <a:pt x="1994916" y="254507"/>
                  </a:lnTo>
                  <a:lnTo>
                    <a:pt x="1991255" y="284194"/>
                  </a:lnTo>
                  <a:lnTo>
                    <a:pt x="1963197" y="340354"/>
                  </a:lnTo>
                  <a:lnTo>
                    <a:pt x="1910211" y="390959"/>
                  </a:lnTo>
                  <a:lnTo>
                    <a:pt x="1875390" y="413701"/>
                  </a:lnTo>
                  <a:lnTo>
                    <a:pt x="1835562" y="434482"/>
                  </a:lnTo>
                  <a:lnTo>
                    <a:pt x="1791135" y="453112"/>
                  </a:lnTo>
                  <a:lnTo>
                    <a:pt x="1742517" y="469399"/>
                  </a:lnTo>
                  <a:lnTo>
                    <a:pt x="1690116" y="483152"/>
                  </a:lnTo>
                  <a:lnTo>
                    <a:pt x="1634340" y="494181"/>
                  </a:lnTo>
                  <a:lnTo>
                    <a:pt x="1575598" y="502295"/>
                  </a:lnTo>
                  <a:lnTo>
                    <a:pt x="1514298" y="507304"/>
                  </a:lnTo>
                  <a:lnTo>
                    <a:pt x="1450847" y="509016"/>
                  </a:lnTo>
                  <a:lnTo>
                    <a:pt x="1387397" y="507304"/>
                  </a:lnTo>
                  <a:lnTo>
                    <a:pt x="1326097" y="502295"/>
                  </a:lnTo>
                  <a:lnTo>
                    <a:pt x="1267355" y="494181"/>
                  </a:lnTo>
                  <a:lnTo>
                    <a:pt x="1211579" y="483152"/>
                  </a:lnTo>
                  <a:lnTo>
                    <a:pt x="1159178" y="469399"/>
                  </a:lnTo>
                  <a:lnTo>
                    <a:pt x="1110560" y="453112"/>
                  </a:lnTo>
                  <a:lnTo>
                    <a:pt x="1066133" y="434482"/>
                  </a:lnTo>
                  <a:lnTo>
                    <a:pt x="1026305" y="413701"/>
                  </a:lnTo>
                  <a:lnTo>
                    <a:pt x="991484" y="390959"/>
                  </a:lnTo>
                  <a:lnTo>
                    <a:pt x="962079" y="366446"/>
                  </a:lnTo>
                  <a:lnTo>
                    <a:pt x="921149" y="312873"/>
                  </a:lnTo>
                  <a:lnTo>
                    <a:pt x="906780" y="254507"/>
                  </a:lnTo>
                  <a:close/>
                </a:path>
                <a:path w="1995170" h="800100">
                  <a:moveTo>
                    <a:pt x="0" y="627126"/>
                  </a:moveTo>
                  <a:lnTo>
                    <a:pt x="19744" y="577178"/>
                  </a:lnTo>
                  <a:lnTo>
                    <a:pt x="75130" y="532951"/>
                  </a:lnTo>
                  <a:lnTo>
                    <a:pt x="114385" y="513653"/>
                  </a:lnTo>
                  <a:lnTo>
                    <a:pt x="160387" y="496588"/>
                  </a:lnTo>
                  <a:lnTo>
                    <a:pt x="212414" y="482025"/>
                  </a:lnTo>
                  <a:lnTo>
                    <a:pt x="269744" y="470233"/>
                  </a:lnTo>
                  <a:lnTo>
                    <a:pt x="331657" y="461477"/>
                  </a:lnTo>
                  <a:lnTo>
                    <a:pt x="397430" y="456028"/>
                  </a:lnTo>
                  <a:lnTo>
                    <a:pt x="466344" y="454152"/>
                  </a:lnTo>
                  <a:lnTo>
                    <a:pt x="535257" y="456028"/>
                  </a:lnTo>
                  <a:lnTo>
                    <a:pt x="601030" y="461477"/>
                  </a:lnTo>
                  <a:lnTo>
                    <a:pt x="662943" y="470233"/>
                  </a:lnTo>
                  <a:lnTo>
                    <a:pt x="720273" y="482025"/>
                  </a:lnTo>
                  <a:lnTo>
                    <a:pt x="772300" y="496588"/>
                  </a:lnTo>
                  <a:lnTo>
                    <a:pt x="818302" y="513653"/>
                  </a:lnTo>
                  <a:lnTo>
                    <a:pt x="857557" y="532951"/>
                  </a:lnTo>
                  <a:lnTo>
                    <a:pt x="889345" y="554216"/>
                  </a:lnTo>
                  <a:lnTo>
                    <a:pt x="927631" y="601571"/>
                  </a:lnTo>
                  <a:lnTo>
                    <a:pt x="932687" y="627126"/>
                  </a:lnTo>
                  <a:lnTo>
                    <a:pt x="927631" y="652686"/>
                  </a:lnTo>
                  <a:lnTo>
                    <a:pt x="889345" y="700046"/>
                  </a:lnTo>
                  <a:lnTo>
                    <a:pt x="857557" y="721311"/>
                  </a:lnTo>
                  <a:lnTo>
                    <a:pt x="818302" y="740609"/>
                  </a:lnTo>
                  <a:lnTo>
                    <a:pt x="772300" y="757671"/>
                  </a:lnTo>
                  <a:lnTo>
                    <a:pt x="720273" y="772232"/>
                  </a:lnTo>
                  <a:lnTo>
                    <a:pt x="662943" y="784023"/>
                  </a:lnTo>
                  <a:lnTo>
                    <a:pt x="601030" y="792776"/>
                  </a:lnTo>
                  <a:lnTo>
                    <a:pt x="535257" y="798224"/>
                  </a:lnTo>
                  <a:lnTo>
                    <a:pt x="466344" y="800100"/>
                  </a:lnTo>
                  <a:lnTo>
                    <a:pt x="397430" y="798224"/>
                  </a:lnTo>
                  <a:lnTo>
                    <a:pt x="331657" y="792776"/>
                  </a:lnTo>
                  <a:lnTo>
                    <a:pt x="269744" y="784023"/>
                  </a:lnTo>
                  <a:lnTo>
                    <a:pt x="212414" y="772232"/>
                  </a:lnTo>
                  <a:lnTo>
                    <a:pt x="160387" y="757671"/>
                  </a:lnTo>
                  <a:lnTo>
                    <a:pt x="114385" y="740609"/>
                  </a:lnTo>
                  <a:lnTo>
                    <a:pt x="75130" y="721311"/>
                  </a:lnTo>
                  <a:lnTo>
                    <a:pt x="43342" y="700046"/>
                  </a:lnTo>
                  <a:lnTo>
                    <a:pt x="5056" y="652686"/>
                  </a:lnTo>
                  <a:lnTo>
                    <a:pt x="0" y="627126"/>
                  </a:lnTo>
                  <a:close/>
                </a:path>
                <a:path w="1995170" h="800100">
                  <a:moveTo>
                    <a:pt x="1007363" y="640842"/>
                  </a:moveTo>
                  <a:lnTo>
                    <a:pt x="1027072" y="594826"/>
                  </a:lnTo>
                  <a:lnTo>
                    <a:pt x="1082361" y="554099"/>
                  </a:lnTo>
                  <a:lnTo>
                    <a:pt x="1121549" y="536334"/>
                  </a:lnTo>
                  <a:lnTo>
                    <a:pt x="1167473" y="520628"/>
                  </a:lnTo>
                  <a:lnTo>
                    <a:pt x="1219413" y="507227"/>
                  </a:lnTo>
                  <a:lnTo>
                    <a:pt x="1276650" y="496376"/>
                  </a:lnTo>
                  <a:lnTo>
                    <a:pt x="1338464" y="488322"/>
                  </a:lnTo>
                  <a:lnTo>
                    <a:pt x="1404136" y="483309"/>
                  </a:lnTo>
                  <a:lnTo>
                    <a:pt x="1472945" y="481584"/>
                  </a:lnTo>
                  <a:lnTo>
                    <a:pt x="1541755" y="483309"/>
                  </a:lnTo>
                  <a:lnTo>
                    <a:pt x="1607427" y="488322"/>
                  </a:lnTo>
                  <a:lnTo>
                    <a:pt x="1669241" y="496376"/>
                  </a:lnTo>
                  <a:lnTo>
                    <a:pt x="1726478" y="507227"/>
                  </a:lnTo>
                  <a:lnTo>
                    <a:pt x="1778418" y="520628"/>
                  </a:lnTo>
                  <a:lnTo>
                    <a:pt x="1824342" y="536334"/>
                  </a:lnTo>
                  <a:lnTo>
                    <a:pt x="1863530" y="554099"/>
                  </a:lnTo>
                  <a:lnTo>
                    <a:pt x="1918819" y="594826"/>
                  </a:lnTo>
                  <a:lnTo>
                    <a:pt x="1938528" y="640842"/>
                  </a:lnTo>
                  <a:lnTo>
                    <a:pt x="1933480" y="664376"/>
                  </a:lnTo>
                  <a:lnTo>
                    <a:pt x="1895262" y="707983"/>
                  </a:lnTo>
                  <a:lnTo>
                    <a:pt x="1824342" y="745328"/>
                  </a:lnTo>
                  <a:lnTo>
                    <a:pt x="1778418" y="761038"/>
                  </a:lnTo>
                  <a:lnTo>
                    <a:pt x="1726478" y="774443"/>
                  </a:lnTo>
                  <a:lnTo>
                    <a:pt x="1669241" y="785298"/>
                  </a:lnTo>
                  <a:lnTo>
                    <a:pt x="1607427" y="793357"/>
                  </a:lnTo>
                  <a:lnTo>
                    <a:pt x="1541755" y="798373"/>
                  </a:lnTo>
                  <a:lnTo>
                    <a:pt x="1472945" y="800100"/>
                  </a:lnTo>
                  <a:lnTo>
                    <a:pt x="1404136" y="798373"/>
                  </a:lnTo>
                  <a:lnTo>
                    <a:pt x="1338464" y="793357"/>
                  </a:lnTo>
                  <a:lnTo>
                    <a:pt x="1276650" y="785298"/>
                  </a:lnTo>
                  <a:lnTo>
                    <a:pt x="1219413" y="774443"/>
                  </a:lnTo>
                  <a:lnTo>
                    <a:pt x="1167473" y="761038"/>
                  </a:lnTo>
                  <a:lnTo>
                    <a:pt x="1121549" y="745328"/>
                  </a:lnTo>
                  <a:lnTo>
                    <a:pt x="1082361" y="727561"/>
                  </a:lnTo>
                  <a:lnTo>
                    <a:pt x="1027072" y="686839"/>
                  </a:lnTo>
                  <a:lnTo>
                    <a:pt x="1007363" y="640842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48612" y="5052136"/>
              <a:ext cx="1748155" cy="441959"/>
            </a:xfrm>
            <a:custGeom>
              <a:avLst/>
              <a:gdLst/>
              <a:ahLst/>
              <a:cxnLst/>
              <a:rect l="l" t="t" r="r" b="b"/>
              <a:pathLst>
                <a:path w="1748154" h="441960">
                  <a:moveTo>
                    <a:pt x="1747774" y="410387"/>
                  </a:moveTo>
                  <a:lnTo>
                    <a:pt x="1745297" y="408381"/>
                  </a:lnTo>
                  <a:lnTo>
                    <a:pt x="1648587" y="329742"/>
                  </a:lnTo>
                  <a:lnTo>
                    <a:pt x="1640306" y="367030"/>
                  </a:lnTo>
                  <a:lnTo>
                    <a:pt x="278726" y="64770"/>
                  </a:lnTo>
                  <a:lnTo>
                    <a:pt x="1396098" y="146621"/>
                  </a:lnTo>
                  <a:lnTo>
                    <a:pt x="1393317" y="184581"/>
                  </a:lnTo>
                  <a:lnTo>
                    <a:pt x="1482128" y="148018"/>
                  </a:lnTo>
                  <a:lnTo>
                    <a:pt x="1511427" y="135940"/>
                  </a:lnTo>
                  <a:lnTo>
                    <a:pt x="1401699" y="70662"/>
                  </a:lnTo>
                  <a:lnTo>
                    <a:pt x="1398892" y="108648"/>
                  </a:lnTo>
                  <a:lnTo>
                    <a:pt x="55524" y="10121"/>
                  </a:lnTo>
                  <a:lnTo>
                    <a:pt x="40005" y="2082"/>
                  </a:lnTo>
                  <a:lnTo>
                    <a:pt x="32702" y="0"/>
                  </a:lnTo>
                  <a:lnTo>
                    <a:pt x="25463" y="812"/>
                  </a:lnTo>
                  <a:lnTo>
                    <a:pt x="19062" y="4305"/>
                  </a:lnTo>
                  <a:lnTo>
                    <a:pt x="16167" y="7924"/>
                  </a:lnTo>
                  <a:lnTo>
                    <a:pt x="15659" y="7912"/>
                  </a:lnTo>
                  <a:lnTo>
                    <a:pt x="14719" y="8280"/>
                  </a:lnTo>
                  <a:lnTo>
                    <a:pt x="12903" y="8509"/>
                  </a:lnTo>
                  <a:lnTo>
                    <a:pt x="10248" y="10033"/>
                  </a:lnTo>
                  <a:lnTo>
                    <a:pt x="8864" y="10566"/>
                  </a:lnTo>
                  <a:lnTo>
                    <a:pt x="8178" y="11214"/>
                  </a:lnTo>
                  <a:lnTo>
                    <a:pt x="6553" y="12141"/>
                  </a:lnTo>
                  <a:lnTo>
                    <a:pt x="4711" y="14478"/>
                  </a:lnTo>
                  <a:lnTo>
                    <a:pt x="3568" y="15557"/>
                  </a:lnTo>
                  <a:lnTo>
                    <a:pt x="3162" y="16446"/>
                  </a:lnTo>
                  <a:lnTo>
                    <a:pt x="2032" y="17894"/>
                  </a:lnTo>
                  <a:lnTo>
                    <a:pt x="1219" y="20815"/>
                  </a:lnTo>
                  <a:lnTo>
                    <a:pt x="508" y="22402"/>
                  </a:lnTo>
                  <a:lnTo>
                    <a:pt x="482" y="23456"/>
                  </a:lnTo>
                  <a:lnTo>
                    <a:pt x="0" y="25196"/>
                  </a:lnTo>
                  <a:lnTo>
                    <a:pt x="381" y="28295"/>
                  </a:lnTo>
                  <a:lnTo>
                    <a:pt x="355" y="29984"/>
                  </a:lnTo>
                  <a:lnTo>
                    <a:pt x="711" y="30937"/>
                  </a:lnTo>
                  <a:lnTo>
                    <a:pt x="952" y="32740"/>
                  </a:lnTo>
                  <a:lnTo>
                    <a:pt x="2463" y="35394"/>
                  </a:lnTo>
                  <a:lnTo>
                    <a:pt x="3009" y="36779"/>
                  </a:lnTo>
                  <a:lnTo>
                    <a:pt x="3644" y="37465"/>
                  </a:lnTo>
                  <a:lnTo>
                    <a:pt x="4584" y="39090"/>
                  </a:lnTo>
                  <a:lnTo>
                    <a:pt x="6908" y="40932"/>
                  </a:lnTo>
                  <a:lnTo>
                    <a:pt x="8001" y="42075"/>
                  </a:lnTo>
                  <a:lnTo>
                    <a:pt x="8877" y="42481"/>
                  </a:lnTo>
                  <a:lnTo>
                    <a:pt x="10337" y="43611"/>
                  </a:lnTo>
                  <a:lnTo>
                    <a:pt x="13258" y="44437"/>
                  </a:lnTo>
                  <a:lnTo>
                    <a:pt x="14859" y="45135"/>
                  </a:lnTo>
                  <a:lnTo>
                    <a:pt x="59563" y="55067"/>
                  </a:lnTo>
                  <a:lnTo>
                    <a:pt x="631088" y="350862"/>
                  </a:lnTo>
                  <a:lnTo>
                    <a:pt x="613537" y="384733"/>
                  </a:lnTo>
                  <a:lnTo>
                    <a:pt x="741299" y="386511"/>
                  </a:lnTo>
                  <a:lnTo>
                    <a:pt x="723201" y="361683"/>
                  </a:lnTo>
                  <a:lnTo>
                    <a:pt x="666115" y="283260"/>
                  </a:lnTo>
                  <a:lnTo>
                    <a:pt x="648589" y="317068"/>
                  </a:lnTo>
                  <a:lnTo>
                    <a:pt x="204533" y="87249"/>
                  </a:lnTo>
                  <a:lnTo>
                    <a:pt x="1632077" y="404126"/>
                  </a:lnTo>
                  <a:lnTo>
                    <a:pt x="1623822" y="441375"/>
                  </a:lnTo>
                  <a:lnTo>
                    <a:pt x="1747774" y="41038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8727" y="4759197"/>
            <a:ext cx="15379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Mjesta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</a:t>
            </a:r>
            <a:r>
              <a:rPr sz="1800" spc="-8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potpis 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utakmice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5486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295400"/>
            <a:ext cx="788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ste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prikupili potpise,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vršite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upload utakmice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klikom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„Upload</a:t>
            </a:r>
            <a:r>
              <a:rPr sz="1800" spc="19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Match“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950464" y="2261616"/>
            <a:ext cx="5927090" cy="3531235"/>
            <a:chOff x="2950464" y="2261616"/>
            <a:chExt cx="5927090" cy="3531235"/>
          </a:xfrm>
        </p:grpSpPr>
        <p:sp>
          <p:nvSpPr>
            <p:cNvPr id="5" name="object 5"/>
            <p:cNvSpPr/>
            <p:nvPr/>
          </p:nvSpPr>
          <p:spPr>
            <a:xfrm>
              <a:off x="2950464" y="2261616"/>
              <a:ext cx="5926836" cy="35311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7236" y="4166616"/>
              <a:ext cx="1163320" cy="565785"/>
            </a:xfrm>
            <a:custGeom>
              <a:avLst/>
              <a:gdLst/>
              <a:ahLst/>
              <a:cxnLst/>
              <a:rect l="l" t="t" r="r" b="b"/>
              <a:pathLst>
                <a:path w="1163320" h="565785">
                  <a:moveTo>
                    <a:pt x="0" y="282701"/>
                  </a:moveTo>
                  <a:lnTo>
                    <a:pt x="13412" y="222070"/>
                  </a:lnTo>
                  <a:lnTo>
                    <a:pt x="51755" y="165963"/>
                  </a:lnTo>
                  <a:lnTo>
                    <a:pt x="112190" y="115763"/>
                  </a:lnTo>
                  <a:lnTo>
                    <a:pt x="149805" y="93309"/>
                  </a:lnTo>
                  <a:lnTo>
                    <a:pt x="191878" y="72850"/>
                  </a:lnTo>
                  <a:lnTo>
                    <a:pt x="238054" y="54559"/>
                  </a:lnTo>
                  <a:lnTo>
                    <a:pt x="287979" y="38607"/>
                  </a:lnTo>
                  <a:lnTo>
                    <a:pt x="341297" y="25169"/>
                  </a:lnTo>
                  <a:lnTo>
                    <a:pt x="397654" y="14417"/>
                  </a:lnTo>
                  <a:lnTo>
                    <a:pt x="456694" y="6522"/>
                  </a:lnTo>
                  <a:lnTo>
                    <a:pt x="518063" y="1659"/>
                  </a:lnTo>
                  <a:lnTo>
                    <a:pt x="581405" y="0"/>
                  </a:lnTo>
                  <a:lnTo>
                    <a:pt x="644748" y="1659"/>
                  </a:lnTo>
                  <a:lnTo>
                    <a:pt x="706117" y="6522"/>
                  </a:lnTo>
                  <a:lnTo>
                    <a:pt x="765157" y="14417"/>
                  </a:lnTo>
                  <a:lnTo>
                    <a:pt x="821514" y="25169"/>
                  </a:lnTo>
                  <a:lnTo>
                    <a:pt x="874832" y="38607"/>
                  </a:lnTo>
                  <a:lnTo>
                    <a:pt x="924757" y="54559"/>
                  </a:lnTo>
                  <a:lnTo>
                    <a:pt x="970933" y="72850"/>
                  </a:lnTo>
                  <a:lnTo>
                    <a:pt x="1013006" y="93309"/>
                  </a:lnTo>
                  <a:lnTo>
                    <a:pt x="1050621" y="115763"/>
                  </a:lnTo>
                  <a:lnTo>
                    <a:pt x="1083422" y="140038"/>
                  </a:lnTo>
                  <a:lnTo>
                    <a:pt x="1133167" y="193365"/>
                  </a:lnTo>
                  <a:lnTo>
                    <a:pt x="1159399" y="251907"/>
                  </a:lnTo>
                  <a:lnTo>
                    <a:pt x="1162812" y="282701"/>
                  </a:lnTo>
                  <a:lnTo>
                    <a:pt x="1159399" y="313496"/>
                  </a:lnTo>
                  <a:lnTo>
                    <a:pt x="1133167" y="372038"/>
                  </a:lnTo>
                  <a:lnTo>
                    <a:pt x="1083422" y="425365"/>
                  </a:lnTo>
                  <a:lnTo>
                    <a:pt x="1050621" y="449640"/>
                  </a:lnTo>
                  <a:lnTo>
                    <a:pt x="1013006" y="472094"/>
                  </a:lnTo>
                  <a:lnTo>
                    <a:pt x="970933" y="492553"/>
                  </a:lnTo>
                  <a:lnTo>
                    <a:pt x="924757" y="510844"/>
                  </a:lnTo>
                  <a:lnTo>
                    <a:pt x="874832" y="526795"/>
                  </a:lnTo>
                  <a:lnTo>
                    <a:pt x="821514" y="540234"/>
                  </a:lnTo>
                  <a:lnTo>
                    <a:pt x="765157" y="550986"/>
                  </a:lnTo>
                  <a:lnTo>
                    <a:pt x="706117" y="558881"/>
                  </a:lnTo>
                  <a:lnTo>
                    <a:pt x="644748" y="563744"/>
                  </a:lnTo>
                  <a:lnTo>
                    <a:pt x="581405" y="565403"/>
                  </a:lnTo>
                  <a:lnTo>
                    <a:pt x="518063" y="563744"/>
                  </a:lnTo>
                  <a:lnTo>
                    <a:pt x="456694" y="558881"/>
                  </a:lnTo>
                  <a:lnTo>
                    <a:pt x="397654" y="550986"/>
                  </a:lnTo>
                  <a:lnTo>
                    <a:pt x="341297" y="540234"/>
                  </a:lnTo>
                  <a:lnTo>
                    <a:pt x="287979" y="526795"/>
                  </a:lnTo>
                  <a:lnTo>
                    <a:pt x="238054" y="510844"/>
                  </a:lnTo>
                  <a:lnTo>
                    <a:pt x="191878" y="492553"/>
                  </a:lnTo>
                  <a:lnTo>
                    <a:pt x="149805" y="472094"/>
                  </a:lnTo>
                  <a:lnTo>
                    <a:pt x="112190" y="449640"/>
                  </a:lnTo>
                  <a:lnTo>
                    <a:pt x="79389" y="425365"/>
                  </a:lnTo>
                  <a:lnTo>
                    <a:pt x="29644" y="372038"/>
                  </a:lnTo>
                  <a:lnTo>
                    <a:pt x="3412" y="313496"/>
                  </a:lnTo>
                  <a:lnTo>
                    <a:pt x="0" y="282701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533400"/>
            <a:ext cx="48768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2000" y="1447800"/>
            <a:ext cx="82988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Upload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dobit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ćete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poruku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da 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utakmica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uspješno uploadana na</a:t>
            </a:r>
            <a:r>
              <a:rPr sz="1800" spc="2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server.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221735" y="2270760"/>
            <a:ext cx="6047740" cy="3610610"/>
            <a:chOff x="3221735" y="2270760"/>
            <a:chExt cx="6047740" cy="3610610"/>
          </a:xfrm>
        </p:grpSpPr>
        <p:sp>
          <p:nvSpPr>
            <p:cNvPr id="5" name="object 5"/>
            <p:cNvSpPr/>
            <p:nvPr/>
          </p:nvSpPr>
          <p:spPr>
            <a:xfrm>
              <a:off x="3221735" y="2270760"/>
              <a:ext cx="6047232" cy="36103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96000" y="4247388"/>
              <a:ext cx="647700" cy="135890"/>
            </a:xfrm>
            <a:custGeom>
              <a:avLst/>
              <a:gdLst/>
              <a:ahLst/>
              <a:cxnLst/>
              <a:rect l="l" t="t" r="r" b="b"/>
              <a:pathLst>
                <a:path w="647700" h="135889">
                  <a:moveTo>
                    <a:pt x="0" y="67818"/>
                  </a:moveTo>
                  <a:lnTo>
                    <a:pt x="32923" y="37988"/>
                  </a:lnTo>
                  <a:lnTo>
                    <a:pt x="71159" y="25397"/>
                  </a:lnTo>
                  <a:lnTo>
                    <a:pt x="121315" y="14895"/>
                  </a:lnTo>
                  <a:lnTo>
                    <a:pt x="181447" y="6891"/>
                  </a:lnTo>
                  <a:lnTo>
                    <a:pt x="249607" y="1790"/>
                  </a:lnTo>
                  <a:lnTo>
                    <a:pt x="323850" y="0"/>
                  </a:lnTo>
                  <a:lnTo>
                    <a:pt x="398092" y="1790"/>
                  </a:lnTo>
                  <a:lnTo>
                    <a:pt x="466252" y="6891"/>
                  </a:lnTo>
                  <a:lnTo>
                    <a:pt x="526384" y="14895"/>
                  </a:lnTo>
                  <a:lnTo>
                    <a:pt x="576540" y="25397"/>
                  </a:lnTo>
                  <a:lnTo>
                    <a:pt x="614776" y="37988"/>
                  </a:lnTo>
                  <a:lnTo>
                    <a:pt x="647700" y="67818"/>
                  </a:lnTo>
                  <a:lnTo>
                    <a:pt x="639144" y="83371"/>
                  </a:lnTo>
                  <a:lnTo>
                    <a:pt x="576540" y="110238"/>
                  </a:lnTo>
                  <a:lnTo>
                    <a:pt x="526384" y="120740"/>
                  </a:lnTo>
                  <a:lnTo>
                    <a:pt x="466252" y="128744"/>
                  </a:lnTo>
                  <a:lnTo>
                    <a:pt x="398092" y="133845"/>
                  </a:lnTo>
                  <a:lnTo>
                    <a:pt x="323850" y="135636"/>
                  </a:lnTo>
                  <a:lnTo>
                    <a:pt x="249607" y="133845"/>
                  </a:lnTo>
                  <a:lnTo>
                    <a:pt x="181447" y="128744"/>
                  </a:lnTo>
                  <a:lnTo>
                    <a:pt x="121315" y="120740"/>
                  </a:lnTo>
                  <a:lnTo>
                    <a:pt x="71159" y="110238"/>
                  </a:lnTo>
                  <a:lnTo>
                    <a:pt x="32923" y="97647"/>
                  </a:lnTo>
                  <a:lnTo>
                    <a:pt x="0" y="6781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53314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1585975"/>
            <a:ext cx="7411084" cy="123126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kraju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još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trebate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isprintati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Scoring</a:t>
            </a:r>
            <a:r>
              <a:rPr sz="1800" spc="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report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Odmah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što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završite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Upload pojavit će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skočni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prozor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1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slici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Isprintajte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jedan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primjerak</a:t>
            </a:r>
            <a:endParaRPr sz="1800">
              <a:latin typeface="Carlito"/>
              <a:cs typeface="Carlito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988052" y="2465832"/>
            <a:ext cx="5692140" cy="3398520"/>
            <a:chOff x="4988052" y="2465832"/>
            <a:chExt cx="5692140" cy="3398520"/>
          </a:xfrm>
        </p:grpSpPr>
        <p:sp>
          <p:nvSpPr>
            <p:cNvPr id="5" name="object 5"/>
            <p:cNvSpPr/>
            <p:nvPr/>
          </p:nvSpPr>
          <p:spPr>
            <a:xfrm>
              <a:off x="4988052" y="2465832"/>
              <a:ext cx="5692140" cy="33985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86244" y="3957828"/>
              <a:ext cx="2958465" cy="960119"/>
            </a:xfrm>
            <a:custGeom>
              <a:avLst/>
              <a:gdLst/>
              <a:ahLst/>
              <a:cxnLst/>
              <a:rect l="l" t="t" r="r" b="b"/>
              <a:pathLst>
                <a:path w="2958465" h="960120">
                  <a:moveTo>
                    <a:pt x="150875" y="68580"/>
                  </a:moveTo>
                  <a:lnTo>
                    <a:pt x="183799" y="38433"/>
                  </a:lnTo>
                  <a:lnTo>
                    <a:pt x="222035" y="25699"/>
                  </a:lnTo>
                  <a:lnTo>
                    <a:pt x="272191" y="15075"/>
                  </a:lnTo>
                  <a:lnTo>
                    <a:pt x="332323" y="6975"/>
                  </a:lnTo>
                  <a:lnTo>
                    <a:pt x="400483" y="1812"/>
                  </a:lnTo>
                  <a:lnTo>
                    <a:pt x="474725" y="0"/>
                  </a:lnTo>
                  <a:lnTo>
                    <a:pt x="548968" y="1812"/>
                  </a:lnTo>
                  <a:lnTo>
                    <a:pt x="617128" y="6975"/>
                  </a:lnTo>
                  <a:lnTo>
                    <a:pt x="677260" y="15075"/>
                  </a:lnTo>
                  <a:lnTo>
                    <a:pt x="727416" y="25699"/>
                  </a:lnTo>
                  <a:lnTo>
                    <a:pt x="765652" y="38433"/>
                  </a:lnTo>
                  <a:lnTo>
                    <a:pt x="798576" y="68580"/>
                  </a:lnTo>
                  <a:lnTo>
                    <a:pt x="790020" y="84295"/>
                  </a:lnTo>
                  <a:lnTo>
                    <a:pt x="727416" y="111460"/>
                  </a:lnTo>
                  <a:lnTo>
                    <a:pt x="677260" y="122084"/>
                  </a:lnTo>
                  <a:lnTo>
                    <a:pt x="617128" y="130184"/>
                  </a:lnTo>
                  <a:lnTo>
                    <a:pt x="548968" y="135347"/>
                  </a:lnTo>
                  <a:lnTo>
                    <a:pt x="474725" y="137160"/>
                  </a:lnTo>
                  <a:lnTo>
                    <a:pt x="400483" y="135347"/>
                  </a:lnTo>
                  <a:lnTo>
                    <a:pt x="332323" y="130184"/>
                  </a:lnTo>
                  <a:lnTo>
                    <a:pt x="272191" y="122084"/>
                  </a:lnTo>
                  <a:lnTo>
                    <a:pt x="222035" y="111460"/>
                  </a:lnTo>
                  <a:lnTo>
                    <a:pt x="183799" y="98726"/>
                  </a:lnTo>
                  <a:lnTo>
                    <a:pt x="150875" y="68580"/>
                  </a:lnTo>
                  <a:close/>
                </a:path>
                <a:path w="2958465" h="960120">
                  <a:moveTo>
                    <a:pt x="0" y="598932"/>
                  </a:moveTo>
                  <a:lnTo>
                    <a:pt x="19383" y="564088"/>
                  </a:lnTo>
                  <a:lnTo>
                    <a:pt x="74083" y="532779"/>
                  </a:lnTo>
                  <a:lnTo>
                    <a:pt x="113059" y="518840"/>
                  </a:lnTo>
                  <a:lnTo>
                    <a:pt x="158924" y="506253"/>
                  </a:lnTo>
                  <a:lnTo>
                    <a:pt x="211031" y="495175"/>
                  </a:lnTo>
                  <a:lnTo>
                    <a:pt x="268731" y="485760"/>
                  </a:lnTo>
                  <a:lnTo>
                    <a:pt x="331380" y="478166"/>
                  </a:lnTo>
                  <a:lnTo>
                    <a:pt x="398330" y="472549"/>
                  </a:lnTo>
                  <a:lnTo>
                    <a:pt x="468933" y="469064"/>
                  </a:lnTo>
                  <a:lnTo>
                    <a:pt x="542544" y="467868"/>
                  </a:lnTo>
                  <a:lnTo>
                    <a:pt x="616154" y="469064"/>
                  </a:lnTo>
                  <a:lnTo>
                    <a:pt x="686757" y="472549"/>
                  </a:lnTo>
                  <a:lnTo>
                    <a:pt x="753707" y="478166"/>
                  </a:lnTo>
                  <a:lnTo>
                    <a:pt x="816355" y="485760"/>
                  </a:lnTo>
                  <a:lnTo>
                    <a:pt x="874056" y="495175"/>
                  </a:lnTo>
                  <a:lnTo>
                    <a:pt x="926163" y="506253"/>
                  </a:lnTo>
                  <a:lnTo>
                    <a:pt x="972028" y="518840"/>
                  </a:lnTo>
                  <a:lnTo>
                    <a:pt x="1011004" y="532779"/>
                  </a:lnTo>
                  <a:lnTo>
                    <a:pt x="1065704" y="564088"/>
                  </a:lnTo>
                  <a:lnTo>
                    <a:pt x="1085087" y="598932"/>
                  </a:lnTo>
                  <a:lnTo>
                    <a:pt x="1080134" y="616717"/>
                  </a:lnTo>
                  <a:lnTo>
                    <a:pt x="1042445" y="649950"/>
                  </a:lnTo>
                  <a:lnTo>
                    <a:pt x="972028" y="679023"/>
                  </a:lnTo>
                  <a:lnTo>
                    <a:pt x="926163" y="691610"/>
                  </a:lnTo>
                  <a:lnTo>
                    <a:pt x="874056" y="702688"/>
                  </a:lnTo>
                  <a:lnTo>
                    <a:pt x="816355" y="712103"/>
                  </a:lnTo>
                  <a:lnTo>
                    <a:pt x="753707" y="719697"/>
                  </a:lnTo>
                  <a:lnTo>
                    <a:pt x="686757" y="725314"/>
                  </a:lnTo>
                  <a:lnTo>
                    <a:pt x="616154" y="728799"/>
                  </a:lnTo>
                  <a:lnTo>
                    <a:pt x="542544" y="729996"/>
                  </a:lnTo>
                  <a:lnTo>
                    <a:pt x="468933" y="728799"/>
                  </a:lnTo>
                  <a:lnTo>
                    <a:pt x="398330" y="725314"/>
                  </a:lnTo>
                  <a:lnTo>
                    <a:pt x="331380" y="719697"/>
                  </a:lnTo>
                  <a:lnTo>
                    <a:pt x="268732" y="712103"/>
                  </a:lnTo>
                  <a:lnTo>
                    <a:pt x="211031" y="702688"/>
                  </a:lnTo>
                  <a:lnTo>
                    <a:pt x="158924" y="691610"/>
                  </a:lnTo>
                  <a:lnTo>
                    <a:pt x="113059" y="679023"/>
                  </a:lnTo>
                  <a:lnTo>
                    <a:pt x="74083" y="665084"/>
                  </a:lnTo>
                  <a:lnTo>
                    <a:pt x="19383" y="633775"/>
                  </a:lnTo>
                  <a:lnTo>
                    <a:pt x="0" y="598932"/>
                  </a:lnTo>
                  <a:close/>
                </a:path>
                <a:path w="2958465" h="960120">
                  <a:moveTo>
                    <a:pt x="2490215" y="891540"/>
                  </a:moveTo>
                  <a:lnTo>
                    <a:pt x="2535362" y="851050"/>
                  </a:lnTo>
                  <a:lnTo>
                    <a:pt x="2586008" y="836200"/>
                  </a:lnTo>
                  <a:lnTo>
                    <a:pt x="2650223" y="826459"/>
                  </a:lnTo>
                  <a:lnTo>
                    <a:pt x="2724150" y="822960"/>
                  </a:lnTo>
                  <a:lnTo>
                    <a:pt x="2798076" y="826459"/>
                  </a:lnTo>
                  <a:lnTo>
                    <a:pt x="2862291" y="836200"/>
                  </a:lnTo>
                  <a:lnTo>
                    <a:pt x="2912937" y="851050"/>
                  </a:lnTo>
                  <a:lnTo>
                    <a:pt x="2946154" y="869874"/>
                  </a:lnTo>
                  <a:lnTo>
                    <a:pt x="2958083" y="891540"/>
                  </a:lnTo>
                  <a:lnTo>
                    <a:pt x="2946154" y="913205"/>
                  </a:lnTo>
                  <a:lnTo>
                    <a:pt x="2912937" y="932029"/>
                  </a:lnTo>
                  <a:lnTo>
                    <a:pt x="2862291" y="946879"/>
                  </a:lnTo>
                  <a:lnTo>
                    <a:pt x="2798076" y="956620"/>
                  </a:lnTo>
                  <a:lnTo>
                    <a:pt x="2724150" y="960120"/>
                  </a:lnTo>
                  <a:lnTo>
                    <a:pt x="2650223" y="956620"/>
                  </a:lnTo>
                  <a:lnTo>
                    <a:pt x="2586008" y="946879"/>
                  </a:lnTo>
                  <a:lnTo>
                    <a:pt x="2535362" y="932029"/>
                  </a:lnTo>
                  <a:lnTo>
                    <a:pt x="2502145" y="913205"/>
                  </a:lnTo>
                  <a:lnTo>
                    <a:pt x="2490215" y="891540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49504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75"/>
              <a:t>KRAJ</a:t>
            </a:r>
            <a:r>
              <a:rPr spc="-265"/>
              <a:t> </a:t>
            </a:r>
            <a:r>
              <a:rPr lang="en-US" spc="-265" dirty="0" smtClean="0"/>
              <a:t>  </a:t>
            </a:r>
            <a:r>
              <a:rPr spc="-430" smtClean="0"/>
              <a:t>UTAKMICE</a:t>
            </a:r>
            <a:endParaRPr spc="-430" dirty="0"/>
          </a:p>
        </p:txBody>
      </p:sp>
      <p:sp>
        <p:nvSpPr>
          <p:cNvPr id="3" name="object 3"/>
          <p:cNvSpPr txBox="1"/>
          <p:nvPr/>
        </p:nvSpPr>
        <p:spPr>
          <a:xfrm>
            <a:off x="764540" y="1572512"/>
            <a:ext cx="5253355" cy="1100942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0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ste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sve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završili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vaš ekran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izgledati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10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slici.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Možete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zatvoriti</a:t>
            </a:r>
            <a:r>
              <a:rPr sz="1800" spc="1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program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38600" y="2133600"/>
            <a:ext cx="6400800" cy="3822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8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04800"/>
            <a:ext cx="4139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84" dirty="0"/>
              <a:t>DODATNE</a:t>
            </a:r>
            <a:r>
              <a:rPr spc="-260" dirty="0"/>
              <a:t> </a:t>
            </a:r>
            <a:r>
              <a:rPr spc="-409" dirty="0"/>
              <a:t>NAPOMENE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2000" y="1066800"/>
            <a:ext cx="9144000" cy="3640454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Vođenje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elektronskog zapisnika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je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jednostavno,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ali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zahtijeva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dosta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pažnje i</a:t>
            </a:r>
            <a:r>
              <a:rPr sz="1800" spc="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koncentracije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Dobro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pročitajte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prije nego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što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nešto</a:t>
            </a:r>
            <a:r>
              <a:rPr sz="1800" spc="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pristinete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Nemojte žuriti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unošenjem</a:t>
            </a:r>
            <a:r>
              <a:rPr sz="1800" spc="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podataka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Kada primjetite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grešku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odmah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obavijestite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drugog</a:t>
            </a:r>
            <a:r>
              <a:rPr sz="1800" spc="5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sudiju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Ukoliko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imate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nekih nedoumica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obratite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drugom</a:t>
            </a:r>
            <a:r>
              <a:rPr sz="1800" spc="11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sudiji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Uvijek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obratite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pažnju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da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li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je USB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uključen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da li je na njemu spremljena</a:t>
            </a:r>
            <a:r>
              <a:rPr sz="1800" spc="9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utakmica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994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Vodite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računa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o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bateriji laptopa.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Potrudite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se da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laptop stalno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bude spojen na</a:t>
            </a:r>
            <a:r>
              <a:rPr sz="1800" spc="27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punjač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Potrudite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da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vam laptop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bude spojen na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internet putem</a:t>
            </a:r>
            <a:r>
              <a:rPr sz="1800" spc="13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kabla</a:t>
            </a:r>
            <a:endParaRPr sz="1800">
              <a:latin typeface="Carlito"/>
              <a:cs typeface="Carlito"/>
            </a:endParaRPr>
          </a:p>
          <a:p>
            <a:pPr marL="299085" indent="-28702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Sve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dokumente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isprintate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predajete</a:t>
            </a:r>
            <a:r>
              <a:rPr sz="1800" spc="7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delegatu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23085" y="984580"/>
            <a:ext cx="853440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1170" dirty="0"/>
              <a:t>HVALA </a:t>
            </a:r>
            <a:r>
              <a:rPr sz="9600" spc="-905" dirty="0"/>
              <a:t>NA</a:t>
            </a:r>
            <a:r>
              <a:rPr sz="9600" spc="-1360" dirty="0"/>
              <a:t> </a:t>
            </a:r>
            <a:r>
              <a:rPr sz="9600" spc="-1275" dirty="0"/>
              <a:t>PAŽNJI</a:t>
            </a:r>
            <a:endParaRPr sz="9600"/>
          </a:p>
        </p:txBody>
      </p:sp>
      <p:sp>
        <p:nvSpPr>
          <p:cNvPr id="3" name="object 3"/>
          <p:cNvSpPr/>
          <p:nvPr/>
        </p:nvSpPr>
        <p:spPr>
          <a:xfrm>
            <a:off x="4860035" y="2432304"/>
            <a:ext cx="2010156" cy="2276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66188" y="5980174"/>
            <a:ext cx="2941319" cy="867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25995" y="5980174"/>
            <a:ext cx="2941320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000" y="609600"/>
            <a:ext cx="2275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70" dirty="0">
                <a:solidFill>
                  <a:srgbClr val="FFFFFF"/>
                </a:solidFill>
                <a:latin typeface="Arial"/>
                <a:cs typeface="Arial"/>
              </a:rPr>
              <a:t>INSTALACIJA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295400"/>
            <a:ext cx="7994015" cy="831215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Sačekajte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dok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završi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proces</a:t>
            </a:r>
            <a:r>
              <a:rPr sz="1800" spc="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instalacije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Nakon završetka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instalacije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odaberite „Start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application“,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zatim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15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„Finish“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15211" y="2538983"/>
            <a:ext cx="4212336" cy="3230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64452" y="2528316"/>
            <a:ext cx="4212336" cy="3250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16227" y="2454401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44461" y="2504897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72628" y="3889247"/>
            <a:ext cx="2045335" cy="1845945"/>
          </a:xfrm>
          <a:custGeom>
            <a:avLst/>
            <a:gdLst/>
            <a:ahLst/>
            <a:cxnLst/>
            <a:rect l="l" t="t" r="r" b="b"/>
            <a:pathLst>
              <a:path w="2045334" h="1845945">
                <a:moveTo>
                  <a:pt x="0" y="163829"/>
                </a:moveTo>
                <a:lnTo>
                  <a:pt x="18178" y="120297"/>
                </a:lnTo>
                <a:lnTo>
                  <a:pt x="69483" y="81167"/>
                </a:lnTo>
                <a:lnTo>
                  <a:pt x="106042" y="63742"/>
                </a:lnTo>
                <a:lnTo>
                  <a:pt x="149066" y="48005"/>
                </a:lnTo>
                <a:lnTo>
                  <a:pt x="197947" y="34153"/>
                </a:lnTo>
                <a:lnTo>
                  <a:pt x="252080" y="22380"/>
                </a:lnTo>
                <a:lnTo>
                  <a:pt x="310860" y="12882"/>
                </a:lnTo>
                <a:lnTo>
                  <a:pt x="373679" y="5856"/>
                </a:lnTo>
                <a:lnTo>
                  <a:pt x="439933" y="1496"/>
                </a:lnTo>
                <a:lnTo>
                  <a:pt x="509016" y="0"/>
                </a:lnTo>
                <a:lnTo>
                  <a:pt x="578098" y="1496"/>
                </a:lnTo>
                <a:lnTo>
                  <a:pt x="644352" y="5856"/>
                </a:lnTo>
                <a:lnTo>
                  <a:pt x="707171" y="12882"/>
                </a:lnTo>
                <a:lnTo>
                  <a:pt x="765951" y="22380"/>
                </a:lnTo>
                <a:lnTo>
                  <a:pt x="820084" y="34153"/>
                </a:lnTo>
                <a:lnTo>
                  <a:pt x="868965" y="48006"/>
                </a:lnTo>
                <a:lnTo>
                  <a:pt x="911989" y="63742"/>
                </a:lnTo>
                <a:lnTo>
                  <a:pt x="948548" y="81167"/>
                </a:lnTo>
                <a:lnTo>
                  <a:pt x="999853" y="120297"/>
                </a:lnTo>
                <a:lnTo>
                  <a:pt x="1018031" y="163829"/>
                </a:lnTo>
                <a:lnTo>
                  <a:pt x="1013386" y="186048"/>
                </a:lnTo>
                <a:lnTo>
                  <a:pt x="978038" y="227576"/>
                </a:lnTo>
                <a:lnTo>
                  <a:pt x="911989" y="263917"/>
                </a:lnTo>
                <a:lnTo>
                  <a:pt x="868965" y="279653"/>
                </a:lnTo>
                <a:lnTo>
                  <a:pt x="820084" y="293506"/>
                </a:lnTo>
                <a:lnTo>
                  <a:pt x="765951" y="305279"/>
                </a:lnTo>
                <a:lnTo>
                  <a:pt x="707171" y="314777"/>
                </a:lnTo>
                <a:lnTo>
                  <a:pt x="644352" y="321803"/>
                </a:lnTo>
                <a:lnTo>
                  <a:pt x="578098" y="326163"/>
                </a:lnTo>
                <a:lnTo>
                  <a:pt x="509016" y="327659"/>
                </a:lnTo>
                <a:lnTo>
                  <a:pt x="439933" y="326163"/>
                </a:lnTo>
                <a:lnTo>
                  <a:pt x="373679" y="321803"/>
                </a:lnTo>
                <a:lnTo>
                  <a:pt x="310860" y="314777"/>
                </a:lnTo>
                <a:lnTo>
                  <a:pt x="252080" y="305279"/>
                </a:lnTo>
                <a:lnTo>
                  <a:pt x="197947" y="293506"/>
                </a:lnTo>
                <a:lnTo>
                  <a:pt x="149066" y="279653"/>
                </a:lnTo>
                <a:lnTo>
                  <a:pt x="106042" y="263917"/>
                </a:lnTo>
                <a:lnTo>
                  <a:pt x="69483" y="246492"/>
                </a:lnTo>
                <a:lnTo>
                  <a:pt x="18178" y="207362"/>
                </a:lnTo>
                <a:lnTo>
                  <a:pt x="0" y="163829"/>
                </a:lnTo>
                <a:close/>
              </a:path>
              <a:path w="2045334" h="1845945">
                <a:moveTo>
                  <a:pt x="1345692" y="1681733"/>
                </a:moveTo>
                <a:lnTo>
                  <a:pt x="1367573" y="1624591"/>
                </a:lnTo>
                <a:lnTo>
                  <a:pt x="1427950" y="1576203"/>
                </a:lnTo>
                <a:lnTo>
                  <a:pt x="1470104" y="1556453"/>
                </a:lnTo>
                <a:lnTo>
                  <a:pt x="1518920" y="1540284"/>
                </a:lnTo>
                <a:lnTo>
                  <a:pt x="1573407" y="1528160"/>
                </a:lnTo>
                <a:lnTo>
                  <a:pt x="1632580" y="1520545"/>
                </a:lnTo>
                <a:lnTo>
                  <a:pt x="1695450" y="1517904"/>
                </a:lnTo>
                <a:lnTo>
                  <a:pt x="1758319" y="1520545"/>
                </a:lnTo>
                <a:lnTo>
                  <a:pt x="1817492" y="1528160"/>
                </a:lnTo>
                <a:lnTo>
                  <a:pt x="1871979" y="1540284"/>
                </a:lnTo>
                <a:lnTo>
                  <a:pt x="1920795" y="1556453"/>
                </a:lnTo>
                <a:lnTo>
                  <a:pt x="1962949" y="1576203"/>
                </a:lnTo>
                <a:lnTo>
                  <a:pt x="1997455" y="1599071"/>
                </a:lnTo>
                <a:lnTo>
                  <a:pt x="2039572" y="1652300"/>
                </a:lnTo>
                <a:lnTo>
                  <a:pt x="2045207" y="1681733"/>
                </a:lnTo>
                <a:lnTo>
                  <a:pt x="2039572" y="1711181"/>
                </a:lnTo>
                <a:lnTo>
                  <a:pt x="1997455" y="1764419"/>
                </a:lnTo>
                <a:lnTo>
                  <a:pt x="1962949" y="1787285"/>
                </a:lnTo>
                <a:lnTo>
                  <a:pt x="1920795" y="1807031"/>
                </a:lnTo>
                <a:lnTo>
                  <a:pt x="1871979" y="1823195"/>
                </a:lnTo>
                <a:lnTo>
                  <a:pt x="1817492" y="1835313"/>
                </a:lnTo>
                <a:lnTo>
                  <a:pt x="1758319" y="1842924"/>
                </a:lnTo>
                <a:lnTo>
                  <a:pt x="1695450" y="1845564"/>
                </a:lnTo>
                <a:lnTo>
                  <a:pt x="1632580" y="1842924"/>
                </a:lnTo>
                <a:lnTo>
                  <a:pt x="1573407" y="1835313"/>
                </a:lnTo>
                <a:lnTo>
                  <a:pt x="1518920" y="1823195"/>
                </a:lnTo>
                <a:lnTo>
                  <a:pt x="1470104" y="1807031"/>
                </a:lnTo>
                <a:lnTo>
                  <a:pt x="1427950" y="1787285"/>
                </a:lnTo>
                <a:lnTo>
                  <a:pt x="1393444" y="1764419"/>
                </a:lnTo>
                <a:lnTo>
                  <a:pt x="1351327" y="1711181"/>
                </a:lnTo>
                <a:lnTo>
                  <a:pt x="1345692" y="1681733"/>
                </a:lnTo>
                <a:close/>
              </a:path>
            </a:pathLst>
          </a:custGeom>
          <a:ln w="5715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639826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55"/>
              <a:t>PRVO </a:t>
            </a:r>
            <a:r>
              <a:rPr lang="en-US" spc="-555" dirty="0" smtClean="0"/>
              <a:t> </a:t>
            </a:r>
            <a:r>
              <a:rPr spc="-570" smtClean="0"/>
              <a:t>POKRETANJE</a:t>
            </a:r>
            <a:r>
              <a:rPr spc="-320" smtClean="0"/>
              <a:t> </a:t>
            </a:r>
            <a:r>
              <a:rPr lang="en-US" spc="-320" dirty="0" smtClean="0"/>
              <a:t> </a:t>
            </a:r>
            <a:r>
              <a:rPr spc="-470" smtClean="0"/>
              <a:t>APLIKACIJE</a:t>
            </a:r>
            <a:endParaRPr spc="-470" dirty="0"/>
          </a:p>
        </p:txBody>
      </p:sp>
      <p:sp>
        <p:nvSpPr>
          <p:cNvPr id="4" name="object 4"/>
          <p:cNvSpPr txBox="1"/>
          <p:nvPr/>
        </p:nvSpPr>
        <p:spPr>
          <a:xfrm>
            <a:off x="764540" y="1896236"/>
            <a:ext cx="9634855" cy="137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Prilikom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prvog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pokretanja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aplikacije pojavit će </a:t>
            </a:r>
            <a:r>
              <a:rPr sz="1800">
                <a:solidFill>
                  <a:srgbClr val="FFFFFF"/>
                </a:solidFill>
                <a:latin typeface="Carlito"/>
                <a:cs typeface="Carlito"/>
              </a:rPr>
              <a:t>se </a:t>
            </a:r>
            <a:r>
              <a:rPr sz="1800" spc="-20" smtClean="0">
                <a:solidFill>
                  <a:srgbClr val="FFFFFF"/>
                </a:solidFill>
                <a:latin typeface="Carlito"/>
                <a:cs typeface="Carlito"/>
              </a:rPr>
              <a:t>prozor 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koji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želi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podestiti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Windows Firewall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 skladu sa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zahtjevima aplikacije. Pritisnite</a:t>
            </a:r>
            <a:r>
              <a:rPr sz="1800" spc="2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„Da“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101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Ponovno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pritisnite</a:t>
            </a:r>
            <a:r>
              <a:rPr sz="1800" spc="4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„Da“</a:t>
            </a:r>
            <a:endParaRPr sz="1800">
              <a:latin typeface="Carlito"/>
              <a:cs typeface="Carlito"/>
            </a:endParaRPr>
          </a:p>
          <a:p>
            <a:pPr marL="355600" indent="-342900">
              <a:lnSpc>
                <a:spcPct val="100000"/>
              </a:lnSpc>
              <a:spcBef>
                <a:spcPts val="994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Operativni sistem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će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tražiti administratorsku dozvolu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za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pristup. Pritisnite</a:t>
            </a:r>
            <a:r>
              <a:rPr sz="1800" spc="1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„Da“.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434071" y="3931920"/>
            <a:ext cx="2830195" cy="1344295"/>
            <a:chOff x="7434071" y="3931920"/>
            <a:chExt cx="2830195" cy="1344295"/>
          </a:xfrm>
        </p:grpSpPr>
        <p:sp>
          <p:nvSpPr>
            <p:cNvPr id="10" name="object 10"/>
            <p:cNvSpPr/>
            <p:nvPr/>
          </p:nvSpPr>
          <p:spPr>
            <a:xfrm>
              <a:off x="7434071" y="3931920"/>
              <a:ext cx="2801112" cy="13152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215627" y="4919472"/>
              <a:ext cx="1019810" cy="327660"/>
            </a:xfrm>
            <a:custGeom>
              <a:avLst/>
              <a:gdLst/>
              <a:ahLst/>
              <a:cxnLst/>
              <a:rect l="l" t="t" r="r" b="b"/>
              <a:pathLst>
                <a:path w="1019809" h="327660">
                  <a:moveTo>
                    <a:pt x="0" y="163829"/>
                  </a:moveTo>
                  <a:lnTo>
                    <a:pt x="18208" y="120297"/>
                  </a:lnTo>
                  <a:lnTo>
                    <a:pt x="69595" y="81167"/>
                  </a:lnTo>
                  <a:lnTo>
                    <a:pt x="106213" y="63742"/>
                  </a:lnTo>
                  <a:lnTo>
                    <a:pt x="149304" y="48005"/>
                  </a:lnTo>
                  <a:lnTo>
                    <a:pt x="198260" y="34153"/>
                  </a:lnTo>
                  <a:lnTo>
                    <a:pt x="252475" y="22380"/>
                  </a:lnTo>
                  <a:lnTo>
                    <a:pt x="311342" y="12882"/>
                  </a:lnTo>
                  <a:lnTo>
                    <a:pt x="374253" y="5856"/>
                  </a:lnTo>
                  <a:lnTo>
                    <a:pt x="440600" y="1496"/>
                  </a:lnTo>
                  <a:lnTo>
                    <a:pt x="509777" y="0"/>
                  </a:lnTo>
                  <a:lnTo>
                    <a:pt x="578955" y="1496"/>
                  </a:lnTo>
                  <a:lnTo>
                    <a:pt x="645302" y="5856"/>
                  </a:lnTo>
                  <a:lnTo>
                    <a:pt x="708213" y="12882"/>
                  </a:lnTo>
                  <a:lnTo>
                    <a:pt x="767079" y="22380"/>
                  </a:lnTo>
                  <a:lnTo>
                    <a:pt x="821295" y="34153"/>
                  </a:lnTo>
                  <a:lnTo>
                    <a:pt x="870251" y="48006"/>
                  </a:lnTo>
                  <a:lnTo>
                    <a:pt x="913342" y="63742"/>
                  </a:lnTo>
                  <a:lnTo>
                    <a:pt x="949959" y="81167"/>
                  </a:lnTo>
                  <a:lnTo>
                    <a:pt x="1001347" y="120297"/>
                  </a:lnTo>
                  <a:lnTo>
                    <a:pt x="1019555" y="163829"/>
                  </a:lnTo>
                  <a:lnTo>
                    <a:pt x="1014902" y="186048"/>
                  </a:lnTo>
                  <a:lnTo>
                    <a:pt x="979497" y="227576"/>
                  </a:lnTo>
                  <a:lnTo>
                    <a:pt x="913342" y="263917"/>
                  </a:lnTo>
                  <a:lnTo>
                    <a:pt x="870251" y="279653"/>
                  </a:lnTo>
                  <a:lnTo>
                    <a:pt x="821295" y="293506"/>
                  </a:lnTo>
                  <a:lnTo>
                    <a:pt x="767080" y="305279"/>
                  </a:lnTo>
                  <a:lnTo>
                    <a:pt x="708213" y="314777"/>
                  </a:lnTo>
                  <a:lnTo>
                    <a:pt x="645302" y="321803"/>
                  </a:lnTo>
                  <a:lnTo>
                    <a:pt x="578955" y="326163"/>
                  </a:lnTo>
                  <a:lnTo>
                    <a:pt x="509777" y="327659"/>
                  </a:lnTo>
                  <a:lnTo>
                    <a:pt x="440600" y="326163"/>
                  </a:lnTo>
                  <a:lnTo>
                    <a:pt x="374253" y="321803"/>
                  </a:lnTo>
                  <a:lnTo>
                    <a:pt x="311342" y="314777"/>
                  </a:lnTo>
                  <a:lnTo>
                    <a:pt x="252475" y="305279"/>
                  </a:lnTo>
                  <a:lnTo>
                    <a:pt x="198260" y="293506"/>
                  </a:lnTo>
                  <a:lnTo>
                    <a:pt x="149304" y="279653"/>
                  </a:lnTo>
                  <a:lnTo>
                    <a:pt x="106213" y="263917"/>
                  </a:lnTo>
                  <a:lnTo>
                    <a:pt x="69596" y="246492"/>
                  </a:lnTo>
                  <a:lnTo>
                    <a:pt x="18208" y="207362"/>
                  </a:lnTo>
                  <a:lnTo>
                    <a:pt x="0" y="163829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695444" y="3931920"/>
            <a:ext cx="2157730" cy="1315720"/>
            <a:chOff x="4695444" y="3931920"/>
            <a:chExt cx="2157730" cy="1315720"/>
          </a:xfrm>
        </p:grpSpPr>
        <p:sp>
          <p:nvSpPr>
            <p:cNvPr id="13" name="object 13"/>
            <p:cNvSpPr/>
            <p:nvPr/>
          </p:nvSpPr>
          <p:spPr>
            <a:xfrm>
              <a:off x="4695444" y="3931920"/>
              <a:ext cx="2133600" cy="13152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06440" y="4875276"/>
              <a:ext cx="1018540" cy="326390"/>
            </a:xfrm>
            <a:custGeom>
              <a:avLst/>
              <a:gdLst/>
              <a:ahLst/>
              <a:cxnLst/>
              <a:rect l="l" t="t" r="r" b="b"/>
              <a:pathLst>
                <a:path w="1018540" h="326389">
                  <a:moveTo>
                    <a:pt x="0" y="163068"/>
                  </a:moveTo>
                  <a:lnTo>
                    <a:pt x="18178" y="119723"/>
                  </a:lnTo>
                  <a:lnTo>
                    <a:pt x="69483" y="80772"/>
                  </a:lnTo>
                  <a:lnTo>
                    <a:pt x="106042" y="63429"/>
                  </a:lnTo>
                  <a:lnTo>
                    <a:pt x="149066" y="47767"/>
                  </a:lnTo>
                  <a:lnTo>
                    <a:pt x="197947" y="33982"/>
                  </a:lnTo>
                  <a:lnTo>
                    <a:pt x="252080" y="22267"/>
                  </a:lnTo>
                  <a:lnTo>
                    <a:pt x="310860" y="12817"/>
                  </a:lnTo>
                  <a:lnTo>
                    <a:pt x="373679" y="5826"/>
                  </a:lnTo>
                  <a:lnTo>
                    <a:pt x="439933" y="1488"/>
                  </a:lnTo>
                  <a:lnTo>
                    <a:pt x="509015" y="0"/>
                  </a:lnTo>
                  <a:lnTo>
                    <a:pt x="578098" y="1488"/>
                  </a:lnTo>
                  <a:lnTo>
                    <a:pt x="644352" y="5826"/>
                  </a:lnTo>
                  <a:lnTo>
                    <a:pt x="707171" y="12817"/>
                  </a:lnTo>
                  <a:lnTo>
                    <a:pt x="765951" y="22267"/>
                  </a:lnTo>
                  <a:lnTo>
                    <a:pt x="820084" y="33982"/>
                  </a:lnTo>
                  <a:lnTo>
                    <a:pt x="868965" y="47767"/>
                  </a:lnTo>
                  <a:lnTo>
                    <a:pt x="911989" y="63429"/>
                  </a:lnTo>
                  <a:lnTo>
                    <a:pt x="948548" y="80772"/>
                  </a:lnTo>
                  <a:lnTo>
                    <a:pt x="999853" y="119723"/>
                  </a:lnTo>
                  <a:lnTo>
                    <a:pt x="1018032" y="163068"/>
                  </a:lnTo>
                  <a:lnTo>
                    <a:pt x="1013386" y="185191"/>
                  </a:lnTo>
                  <a:lnTo>
                    <a:pt x="978038" y="226534"/>
                  </a:lnTo>
                  <a:lnTo>
                    <a:pt x="911989" y="262706"/>
                  </a:lnTo>
                  <a:lnTo>
                    <a:pt x="868965" y="278368"/>
                  </a:lnTo>
                  <a:lnTo>
                    <a:pt x="820084" y="292153"/>
                  </a:lnTo>
                  <a:lnTo>
                    <a:pt x="765951" y="303868"/>
                  </a:lnTo>
                  <a:lnTo>
                    <a:pt x="707171" y="313318"/>
                  </a:lnTo>
                  <a:lnTo>
                    <a:pt x="644352" y="320309"/>
                  </a:lnTo>
                  <a:lnTo>
                    <a:pt x="578098" y="324647"/>
                  </a:lnTo>
                  <a:lnTo>
                    <a:pt x="509015" y="326136"/>
                  </a:lnTo>
                  <a:lnTo>
                    <a:pt x="439933" y="324647"/>
                  </a:lnTo>
                  <a:lnTo>
                    <a:pt x="373679" y="320309"/>
                  </a:lnTo>
                  <a:lnTo>
                    <a:pt x="310860" y="313318"/>
                  </a:lnTo>
                  <a:lnTo>
                    <a:pt x="252080" y="303868"/>
                  </a:lnTo>
                  <a:lnTo>
                    <a:pt x="197947" y="292153"/>
                  </a:lnTo>
                  <a:lnTo>
                    <a:pt x="149066" y="278368"/>
                  </a:lnTo>
                  <a:lnTo>
                    <a:pt x="106042" y="262706"/>
                  </a:lnTo>
                  <a:lnTo>
                    <a:pt x="69483" y="245363"/>
                  </a:lnTo>
                  <a:lnTo>
                    <a:pt x="18178" y="206412"/>
                  </a:lnTo>
                  <a:lnTo>
                    <a:pt x="0" y="16306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413004" y="3931920"/>
            <a:ext cx="3677920" cy="1315720"/>
            <a:chOff x="413004" y="3931920"/>
            <a:chExt cx="3677920" cy="1315720"/>
          </a:xfrm>
        </p:grpSpPr>
        <p:sp>
          <p:nvSpPr>
            <p:cNvPr id="16" name="object 16"/>
            <p:cNvSpPr/>
            <p:nvPr/>
          </p:nvSpPr>
          <p:spPr>
            <a:xfrm>
              <a:off x="413004" y="3931920"/>
              <a:ext cx="3677412" cy="13152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88464" y="4875276"/>
              <a:ext cx="1019810" cy="326390"/>
            </a:xfrm>
            <a:custGeom>
              <a:avLst/>
              <a:gdLst/>
              <a:ahLst/>
              <a:cxnLst/>
              <a:rect l="l" t="t" r="r" b="b"/>
              <a:pathLst>
                <a:path w="1019810" h="326389">
                  <a:moveTo>
                    <a:pt x="0" y="163068"/>
                  </a:moveTo>
                  <a:lnTo>
                    <a:pt x="18208" y="119723"/>
                  </a:lnTo>
                  <a:lnTo>
                    <a:pt x="69596" y="80772"/>
                  </a:lnTo>
                  <a:lnTo>
                    <a:pt x="106213" y="63429"/>
                  </a:lnTo>
                  <a:lnTo>
                    <a:pt x="149304" y="47767"/>
                  </a:lnTo>
                  <a:lnTo>
                    <a:pt x="198260" y="33982"/>
                  </a:lnTo>
                  <a:lnTo>
                    <a:pt x="252476" y="22267"/>
                  </a:lnTo>
                  <a:lnTo>
                    <a:pt x="311342" y="12817"/>
                  </a:lnTo>
                  <a:lnTo>
                    <a:pt x="374253" y="5826"/>
                  </a:lnTo>
                  <a:lnTo>
                    <a:pt x="440600" y="1488"/>
                  </a:lnTo>
                  <a:lnTo>
                    <a:pt x="509778" y="0"/>
                  </a:lnTo>
                  <a:lnTo>
                    <a:pt x="578955" y="1488"/>
                  </a:lnTo>
                  <a:lnTo>
                    <a:pt x="645302" y="5826"/>
                  </a:lnTo>
                  <a:lnTo>
                    <a:pt x="708213" y="12817"/>
                  </a:lnTo>
                  <a:lnTo>
                    <a:pt x="767080" y="22267"/>
                  </a:lnTo>
                  <a:lnTo>
                    <a:pt x="821295" y="33982"/>
                  </a:lnTo>
                  <a:lnTo>
                    <a:pt x="870251" y="47767"/>
                  </a:lnTo>
                  <a:lnTo>
                    <a:pt x="913342" y="63429"/>
                  </a:lnTo>
                  <a:lnTo>
                    <a:pt x="949960" y="80772"/>
                  </a:lnTo>
                  <a:lnTo>
                    <a:pt x="1001347" y="119723"/>
                  </a:lnTo>
                  <a:lnTo>
                    <a:pt x="1019556" y="163068"/>
                  </a:lnTo>
                  <a:lnTo>
                    <a:pt x="1014902" y="185191"/>
                  </a:lnTo>
                  <a:lnTo>
                    <a:pt x="979497" y="226534"/>
                  </a:lnTo>
                  <a:lnTo>
                    <a:pt x="913342" y="262706"/>
                  </a:lnTo>
                  <a:lnTo>
                    <a:pt x="870251" y="278368"/>
                  </a:lnTo>
                  <a:lnTo>
                    <a:pt x="821295" y="292153"/>
                  </a:lnTo>
                  <a:lnTo>
                    <a:pt x="767080" y="303868"/>
                  </a:lnTo>
                  <a:lnTo>
                    <a:pt x="708213" y="313318"/>
                  </a:lnTo>
                  <a:lnTo>
                    <a:pt x="645302" y="320309"/>
                  </a:lnTo>
                  <a:lnTo>
                    <a:pt x="578955" y="324647"/>
                  </a:lnTo>
                  <a:lnTo>
                    <a:pt x="509778" y="326136"/>
                  </a:lnTo>
                  <a:lnTo>
                    <a:pt x="440600" y="324647"/>
                  </a:lnTo>
                  <a:lnTo>
                    <a:pt x="374253" y="320309"/>
                  </a:lnTo>
                  <a:lnTo>
                    <a:pt x="311342" y="313318"/>
                  </a:lnTo>
                  <a:lnTo>
                    <a:pt x="252475" y="303868"/>
                  </a:lnTo>
                  <a:lnTo>
                    <a:pt x="198260" y="292153"/>
                  </a:lnTo>
                  <a:lnTo>
                    <a:pt x="149304" y="278368"/>
                  </a:lnTo>
                  <a:lnTo>
                    <a:pt x="106213" y="262706"/>
                  </a:lnTo>
                  <a:lnTo>
                    <a:pt x="69596" y="245363"/>
                  </a:lnTo>
                  <a:lnTo>
                    <a:pt x="18208" y="206412"/>
                  </a:lnTo>
                  <a:lnTo>
                    <a:pt x="0" y="163068"/>
                  </a:lnTo>
                  <a:close/>
                </a:path>
              </a:pathLst>
            </a:custGeom>
            <a:ln w="5715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376541" y="3965828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3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08397" y="3933825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2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22249" y="3933825"/>
            <a:ext cx="2832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0000"/>
                </a:solidFill>
                <a:latin typeface="Carlito"/>
                <a:cs typeface="Carlito"/>
              </a:rPr>
              <a:t>1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69163" y="764540"/>
            <a:ext cx="25203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0" dirty="0"/>
              <a:t>GLAVNI</a:t>
            </a:r>
            <a:r>
              <a:rPr spc="-240" dirty="0"/>
              <a:t> </a:t>
            </a:r>
            <a:r>
              <a:rPr spc="-260" dirty="0"/>
              <a:t>MENI</a:t>
            </a:r>
          </a:p>
        </p:txBody>
      </p:sp>
      <p:sp>
        <p:nvSpPr>
          <p:cNvPr id="4" name="object 4"/>
          <p:cNvSpPr/>
          <p:nvPr/>
        </p:nvSpPr>
        <p:spPr>
          <a:xfrm>
            <a:off x="2811779" y="1467611"/>
            <a:ext cx="6568440" cy="3922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816222" y="2930093"/>
            <a:ext cx="14001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Nova</a:t>
            </a:r>
            <a:r>
              <a:rPr sz="1800" spc="-6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utakmica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958330" y="3255086"/>
            <a:ext cx="6203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Arh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i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46321" y="3543680"/>
            <a:ext cx="525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ipe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58330" y="3845179"/>
            <a:ext cx="8388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FFFFFF"/>
                </a:solidFill>
                <a:latin typeface="Carlito"/>
                <a:cs typeface="Carlito"/>
              </a:rPr>
              <a:t>P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o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s</a:t>
            </a:r>
            <a:r>
              <a:rPr sz="1800" spc="-30" dirty="0">
                <a:solidFill>
                  <a:srgbClr val="FFFFFF"/>
                </a:solidFill>
                <a:latin typeface="Carlito"/>
                <a:cs typeface="Carlito"/>
              </a:rPr>
              <a:t>t</a:t>
            </a:r>
            <a:r>
              <a:rPr sz="1800" spc="-25" dirty="0">
                <a:solidFill>
                  <a:srgbClr val="FFFFFF"/>
                </a:solidFill>
                <a:latin typeface="Carlito"/>
                <a:cs typeface="Carlito"/>
              </a:rPr>
              <a:t>a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v</a:t>
            </a:r>
            <a:r>
              <a:rPr sz="1800" spc="-65" dirty="0">
                <a:solidFill>
                  <a:srgbClr val="FFFFFF"/>
                </a:solidFill>
                <a:latin typeface="Carlito"/>
                <a:cs typeface="Carlito"/>
              </a:rPr>
              <a:t>k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e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6242" y="4107307"/>
            <a:ext cx="23298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Učitati utakmicu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sa</a:t>
            </a:r>
            <a:r>
              <a:rPr sz="1800" spc="-20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USBa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4540" y="1022096"/>
            <a:ext cx="18942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615" dirty="0"/>
              <a:t>PO</a:t>
            </a:r>
            <a:r>
              <a:rPr spc="-590" dirty="0"/>
              <a:t>S</a:t>
            </a:r>
            <a:r>
              <a:rPr spc="-735" dirty="0"/>
              <a:t>T</a:t>
            </a:r>
            <a:r>
              <a:rPr spc="-525" dirty="0"/>
              <a:t>A</a:t>
            </a:r>
            <a:r>
              <a:rPr spc="-550" dirty="0"/>
              <a:t>VKE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4540" y="1804491"/>
            <a:ext cx="402399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solidFill>
                  <a:srgbClr val="FFFFFF"/>
                </a:solidFill>
                <a:latin typeface="Carlito"/>
                <a:cs typeface="Carlito"/>
              </a:rPr>
              <a:t>U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postavkama </a:t>
            </a:r>
            <a:r>
              <a:rPr sz="1800" spc="-10" dirty="0">
                <a:solidFill>
                  <a:srgbClr val="FFFFFF"/>
                </a:solidFill>
                <a:latin typeface="Carlito"/>
                <a:cs typeface="Carlito"/>
              </a:rPr>
              <a:t>označite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polja </a:t>
            </a:r>
            <a:r>
              <a:rPr sz="1800" spc="-15" dirty="0">
                <a:solidFill>
                  <a:srgbClr val="FFFFFF"/>
                </a:solidFill>
                <a:latin typeface="Carlito"/>
                <a:cs typeface="Carlito"/>
              </a:rPr>
              <a:t>kao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na</a:t>
            </a:r>
            <a:r>
              <a:rPr sz="1800" spc="95" dirty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rlito"/>
                <a:cs typeface="Carlito"/>
              </a:rPr>
              <a:t>slici</a:t>
            </a:r>
            <a:endParaRPr sz="1800">
              <a:latin typeface="Carlito"/>
              <a:cs typeface="Carlito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4664" y="5980174"/>
            <a:ext cx="2944367" cy="867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24471" y="5980174"/>
            <a:ext cx="2942844" cy="867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09032" y="1824227"/>
            <a:ext cx="6458712" cy="38648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721097"/>
            <a:ext cx="1136903" cy="113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704795"/>
            <a:ext cx="1143000" cy="115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AF07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1708</Words>
  <Application>Microsoft Office PowerPoint</Application>
  <PresentationFormat>Custom</PresentationFormat>
  <Paragraphs>253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Uputstva za vođenje elektronskog zapisnika</vt:lpstr>
      <vt:lpstr>PREUZIMANJE</vt:lpstr>
      <vt:lpstr>INSTALACIJA</vt:lpstr>
      <vt:lpstr>INSTALACIJA</vt:lpstr>
      <vt:lpstr>INSTALACIJA</vt:lpstr>
      <vt:lpstr>Slide 6</vt:lpstr>
      <vt:lpstr>PRVO  POKRETANJE  APLIKACIJE</vt:lpstr>
      <vt:lpstr>GLAVNI MENI</vt:lpstr>
      <vt:lpstr>POSTAVKE</vt:lpstr>
      <vt:lpstr>POSTAVKE</vt:lpstr>
      <vt:lpstr>POSTAVKE</vt:lpstr>
      <vt:lpstr>POČETAK   UTAKMICE</vt:lpstr>
      <vt:lpstr>POČETAK   UTAKMICE</vt:lpstr>
      <vt:lpstr>POČETAK  UTAKMICE</vt:lpstr>
      <vt:lpstr>POČETAK  UTAKMICE</vt:lpstr>
      <vt:lpstr>POČETAK  UTAKMICE</vt:lpstr>
      <vt:lpstr>POČETAK  UTAKMICE</vt:lpstr>
      <vt:lpstr>POČETAK  UTAKMICE</vt:lpstr>
      <vt:lpstr>POČETAK  UTAKMICE</vt:lpstr>
      <vt:lpstr>POČETAK  UTAKMICE</vt:lpstr>
      <vt:lpstr>Slide 21</vt:lpstr>
      <vt:lpstr>POČETAK  UTAKMICE</vt:lpstr>
      <vt:lpstr>Slide 23</vt:lpstr>
      <vt:lpstr>POČETAK  UTAKMICE</vt:lpstr>
      <vt:lpstr>POČETAK  UTAKMICE</vt:lpstr>
      <vt:lpstr>Slide 26</vt:lpstr>
      <vt:lpstr>POČETAK  UTAKMICE</vt:lpstr>
      <vt:lpstr>VOĐENJE    ZAPISNIKA TOKOM  TRAJANJA  UTAKMICE</vt:lpstr>
      <vt:lpstr>VOĐENJE   ZAPISNIKA    TOKOM    TRAJANJA     UTAKMICE</vt:lpstr>
      <vt:lpstr>VOĐENJE   ZAPISNIKA    TOKOM    TRAJANJA     UTAKMICE</vt:lpstr>
      <vt:lpstr>VOĐENJE   ZAPISNIKA   TOKOM    TRAJANJA    UTAKMICE</vt:lpstr>
      <vt:lpstr>VOĐENJE   ZAPISNIKA    TOKOM    TRAJANJA    UTAKMICE</vt:lpstr>
      <vt:lpstr>VOĐENJE   ZAPISNIKA    TOKOM    TRAJANJA    UTAKMICE</vt:lpstr>
      <vt:lpstr>VOĐENJE   ZAPISNIKA    TOKOM    TRAJANJA    UTAKMICE</vt:lpstr>
      <vt:lpstr>VOĐENJE    ZAPISNIKA    TOKOM    TRAJANJA    UTAKMICE</vt:lpstr>
      <vt:lpstr>VOĐENJE    ZAPISNIKA    TOKOM    TRAJANJA    UTAKMICE</vt:lpstr>
      <vt:lpstr>VOĐENJE   ZAPISNIKA   TOKOM    TRAJANJA    UTAKMICE</vt:lpstr>
      <vt:lpstr>VOĐENJE   ZAPISNIKA   TOKOM    TRAJANJA    UTAKMICE</vt:lpstr>
      <vt:lpstr>VOĐENJE   ZAPISNIKA   TOKOM    TRAJANJA    UTAKMICE</vt:lpstr>
      <vt:lpstr>VOĐENJE    ZAPISNIKA   TOKOM   TRAJANJA    UTAKMICE</vt:lpstr>
      <vt:lpstr>VOĐENJE   ZAPISNIKA   TOKOM   TRAJANJA    UTAKMICE</vt:lpstr>
      <vt:lpstr>VOĐENJE   ZAPISNIKA   TOKOM   TRAJANJA    UTAKMICE</vt:lpstr>
      <vt:lpstr>VOĐENJE   ZAPISNIKA   TOKOM   TRAJANJA    UTAKMICE</vt:lpstr>
      <vt:lpstr>KRAJ    UTAKMICE</vt:lpstr>
      <vt:lpstr>KRAJ   UTAKMICE</vt:lpstr>
      <vt:lpstr>KRAJ   UTAKMICE</vt:lpstr>
      <vt:lpstr>KRAJ   UTAKMICE</vt:lpstr>
      <vt:lpstr>KRAJ   UTAKMICE</vt:lpstr>
      <vt:lpstr>KRAJ   UTAKMICE</vt:lpstr>
      <vt:lpstr>KRAJ   UTAKMICE</vt:lpstr>
      <vt:lpstr>KRAJ   UTAKMICE</vt:lpstr>
      <vt:lpstr>KRAJ   UTAKMICE</vt:lpstr>
      <vt:lpstr>KRAJ  UTAKMICE</vt:lpstr>
      <vt:lpstr>KRAJ   UTAKMICE</vt:lpstr>
      <vt:lpstr>DODATNE NAPOMENE</vt:lpstr>
      <vt:lpstr>HVALA NA PAŽNJI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Srdjan</cp:lastModifiedBy>
  <cp:revision>1</cp:revision>
  <dcterms:created xsi:type="dcterms:W3CDTF">2021-08-29T19:20:35Z</dcterms:created>
  <dcterms:modified xsi:type="dcterms:W3CDTF">2021-08-29T20:20:52Z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2021-08-29T00:00:00Z</vt:filetime>
  </property>
</Properties>
</file>